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7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89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4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5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2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4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52ECA-182F-4270-85D9-C334391B42AE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76030-4859-4F79-BD1B-EB4D929AD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30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5" Type="http://schemas.openxmlformats.org/officeDocument/2006/relationships/image" Target="../media/image41.png"/><Relationship Id="rId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21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image" Target="../media/image7.jp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6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3" Type="http://schemas.openxmlformats.org/officeDocument/2006/relationships/image" Target="../media/image9.png"/><Relationship Id="rId7" Type="http://schemas.openxmlformats.org/officeDocument/2006/relationships/hyperlink" Target="https://www.google.co.uk/url?sa=i&amp;rct=j&amp;q=&amp;esrc=s&amp;source=images&amp;cd=&amp;ved=2ahUKEwjc8-zDhJfmAhVMTsAKHcoFCfsQjRx6BAgBEAQ&amp;url=https://gallery.yopriceville.com/Free-Clipart-Pictures/Christmas-PNG/Christmas_Santa_Sleigh_Clip_Art&amp;psig=AOvVaw3j2KK_hDM219BK4_qLTxUb&amp;ust=1575378530025083" TargetMode="External"/><Relationship Id="rId12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11" Type="http://schemas.openxmlformats.org/officeDocument/2006/relationships/image" Target="../media/image19.jp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12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37.pn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2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2" l="12447" r="83333">
                        <a14:foregroundMark x1="49156" y1="11717" x2="58439" y2="23030"/>
                        <a14:foregroundMark x1="49789" y1="48485" x2="45359" y2="66667"/>
                        <a14:foregroundMark x1="31857" y1="71515" x2="39241" y2="50303"/>
                        <a14:foregroundMark x1="38397" y1="41616" x2="39030" y2="46263"/>
                        <a14:foregroundMark x1="62236" y1="52525" x2="52532" y2="56162"/>
                        <a14:foregroundMark x1="70253" y1="57172" x2="67300" y2="47273"/>
                        <a14:foregroundMark x1="65823" y1="85253" x2="49578" y2="80000"/>
                        <a14:foregroundMark x1="48101" y1="86869" x2="40506" y2="78788"/>
                        <a14:foregroundMark x1="29747" y1="81010" x2="45781" y2="86061"/>
                        <a14:foregroundMark x1="64979" y1="91919" x2="57806" y2="80000"/>
                        <a14:foregroundMark x1="33333" y1="92929" x2="39873" y2="83030"/>
                        <a14:foregroundMark x1="34388" y1="51111" x2="29958" y2="55556"/>
                        <a14:foregroundMark x1="70675" y1="73131" x2="71519" y2="82424"/>
                        <a14:foregroundMark x1="28692" y1="67273" x2="42405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2677" y="2786426"/>
            <a:ext cx="4553122" cy="4336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498" y="1592626"/>
            <a:ext cx="9144000" cy="2387600"/>
          </a:xfrm>
        </p:spPr>
        <p:txBody>
          <a:bodyPr/>
          <a:lstStyle/>
          <a:p>
            <a:r>
              <a:rPr lang="en-GB" dirty="0" smtClean="0"/>
              <a:t>Mrs Claus the Christmas Hero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68" y="4245542"/>
            <a:ext cx="1114852" cy="1045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1606431"/>
            <a:ext cx="3186545" cy="5251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3" r="100000">
                        <a14:foregroundMark x1="78440" y1="86776" x2="92125" y2="79495"/>
                        <a14:foregroundMark x1="91896" y1="71471" x2="91896" y2="86181"/>
                        <a14:foregroundMark x1="83945" y1="33135" x2="89067" y2="33284"/>
                        <a14:foregroundMark x1="8104" y1="42348" x2="3670" y2="68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1" y="5070236"/>
            <a:ext cx="3726729" cy="1917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0723" y="5767375"/>
            <a:ext cx="474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/>
              <a:t>By Lily, </a:t>
            </a:r>
            <a:r>
              <a:rPr lang="en-GB" sz="2800" dirty="0" smtClean="0"/>
              <a:t>Emma and Poppy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12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390" y="1953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She shouted for help and the children in the house ran outside to see what the noise was.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1600"/>
            <a:ext cx="12191999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96" l="667" r="86833">
                        <a14:foregroundMark x1="36583" y1="16458" x2="36583" y2="80833"/>
                        <a14:foregroundMark x1="33500" y1="52708" x2="34417" y2="58229"/>
                        <a14:foregroundMark x1="51167" y1="50833" x2="68917" y2="52188"/>
                        <a14:foregroundMark x1="61833" y1="57083" x2="64083" y2="50417"/>
                        <a14:foregroundMark x1="69250" y1="76875" x2="87250" y2="86250"/>
                        <a14:foregroundMark x1="78500" y1="92188" x2="80417" y2="84271"/>
                        <a14:foregroundMark x1="14833" y1="89167" x2="20917" y2="62917"/>
                        <a14:foregroundMark x1="16667" y1="73542" x2="14333" y2="64271"/>
                        <a14:foregroundMark x1="62167" y1="60417" x2="68750" y2="52188"/>
                        <a14:foregroundMark x1="36333" y1="23542" x2="41667" y2="29792"/>
                        <a14:foregroundMark x1="55083" y1="39375" x2="38500" y2="46667"/>
                        <a14:foregroundMark x1="44750" y1="33750" x2="60417" y2="47083"/>
                        <a14:foregroundMark x1="60583" y1="32188" x2="46833" y2="38021"/>
                        <a14:foregroundMark x1="39917" y1="29375" x2="55083" y2="24479"/>
                        <a14:foregroundMark x1="67333" y1="51354" x2="58750" y2="55313"/>
                        <a14:foregroundMark x1="36583" y1="15729" x2="42083" y2="6458"/>
                        <a14:foregroundMark x1="42417" y1="17083" x2="44583" y2="3958"/>
                        <a14:foregroundMark x1="63917" y1="37083" x2="74750" y2="22396"/>
                        <a14:foregroundMark x1="76000" y1="34271" x2="76000" y2="13542"/>
                        <a14:foregroundMark x1="68000" y1="84271" x2="72667" y2="86458"/>
                        <a14:foregroundMark x1="64833" y1="86875" x2="77417" y2="89375"/>
                        <a14:foregroundMark x1="79750" y1="84896" x2="79083" y2="91354"/>
                        <a14:foregroundMark x1="82750" y1="88229" x2="86167" y2="87500"/>
                        <a14:foregroundMark x1="84917" y1="87292" x2="84917" y2="91354"/>
                        <a14:foregroundMark x1="25667" y1="72188" x2="20167" y2="77292"/>
                        <a14:foregroundMark x1="24500" y1="69792" x2="27833" y2="77500"/>
                        <a14:foregroundMark x1="28917" y1="70417" x2="28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53" y="1392809"/>
            <a:ext cx="5607424" cy="3530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7" b="97462" l="0" r="91821">
                        <a14:foregroundMark x1="16610" y1="28077" x2="18465" y2="44077"/>
                        <a14:foregroundMark x1="38786" y1="7077" x2="51096" y2="95000"/>
                        <a14:foregroundMark x1="32209" y1="13154" x2="27909" y2="96769"/>
                        <a14:foregroundMark x1="5228" y1="74000" x2="26981" y2="83923"/>
                        <a14:foregroundMark x1="62057" y1="73615" x2="79089" y2="93538"/>
                        <a14:foregroundMark x1="74789" y1="92846" x2="91821" y2="86462"/>
                        <a14:foregroundMark x1="64840" y1="87846" x2="72934" y2="91077"/>
                        <a14:foregroundMark x1="69140" y1="28462" x2="75295" y2="81077"/>
                        <a14:foregroundMark x1="13744" y1="23846" x2="25126" y2="57231"/>
                        <a14:foregroundMark x1="49747" y1="45846" x2="55902" y2="54077"/>
                        <a14:foregroundMark x1="45953" y1="9615" x2="65767" y2="31692"/>
                        <a14:foregroundMark x1="39798" y1="10308" x2="36425" y2="3538"/>
                        <a14:foregroundMark x1="26981" y1="10692" x2="17032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364071" y="3376086"/>
            <a:ext cx="2840335" cy="350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53" b="98235" l="9184" r="94898">
                        <a14:foregroundMark x1="70408" y1="40588" x2="77551" y2="75882"/>
                        <a14:foregroundMark x1="80612" y1="37059" x2="93878" y2="41765"/>
                        <a14:foregroundMark x1="81633" y1="61765" x2="89796" y2="64118"/>
                        <a14:foregroundMark x1="13265" y1="26471" x2="7143" y2="37059"/>
                        <a14:foregroundMark x1="20408" y1="18235" x2="51020" y2="3529"/>
                        <a14:foregroundMark x1="32653" y1="91765" x2="32653" y2="96471"/>
                        <a14:foregroundMark x1="60204" y1="93529" x2="63265" y2="98235"/>
                        <a14:foregroundMark x1="64286" y1="56471" x2="57143" y2="4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91" y="3337765"/>
            <a:ext cx="2156572" cy="34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23" y="352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They got a ladder and pulled Mrs Claus out</a:t>
            </a:r>
            <a:r>
              <a:rPr lang="en-GB" sz="3200" dirty="0" smtClean="0"/>
              <a:t>.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999129"/>
            <a:ext cx="12413673" cy="4858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69" y="2938399"/>
            <a:ext cx="2158171" cy="34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7" b="97462" l="0" r="91821">
                        <a14:foregroundMark x1="16610" y1="28077" x2="18465" y2="44077"/>
                        <a14:foregroundMark x1="38786" y1="7077" x2="51096" y2="95000"/>
                        <a14:foregroundMark x1="32209" y1="13154" x2="27909" y2="96769"/>
                        <a14:foregroundMark x1="5228" y1="74000" x2="26981" y2="83923"/>
                        <a14:foregroundMark x1="62057" y1="73615" x2="79089" y2="93538"/>
                        <a14:foregroundMark x1="74789" y1="92846" x2="91821" y2="86462"/>
                        <a14:foregroundMark x1="64840" y1="87846" x2="72934" y2="91077"/>
                        <a14:foregroundMark x1="69140" y1="28462" x2="75295" y2="81077"/>
                        <a14:foregroundMark x1="13744" y1="23846" x2="25126" y2="57231"/>
                        <a14:foregroundMark x1="49747" y1="45846" x2="55902" y2="54077"/>
                        <a14:foregroundMark x1="45953" y1="9615" x2="65767" y2="31692"/>
                        <a14:foregroundMark x1="39798" y1="10308" x2="36425" y2="3538"/>
                        <a14:foregroundMark x1="26981" y1="10692" x2="17032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232638" y="3233005"/>
            <a:ext cx="2847034" cy="350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744691" y="2701636"/>
            <a:ext cx="3567618" cy="4156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1" b="89924" l="99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512" y="4904912"/>
            <a:ext cx="2970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520" y="404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The children asked Mrs Claus why are you delivering the presents and not Santa?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345"/>
            <a:ext cx="12191999" cy="489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7" b="97462" l="0" r="91821">
                        <a14:foregroundMark x1="16610" y1="28077" x2="18465" y2="44077"/>
                        <a14:foregroundMark x1="38786" y1="7077" x2="51096" y2="95000"/>
                        <a14:foregroundMark x1="32209" y1="13154" x2="27909" y2="96769"/>
                        <a14:foregroundMark x1="5228" y1="74000" x2="26981" y2="83923"/>
                        <a14:foregroundMark x1="62057" y1="73615" x2="79089" y2="93538"/>
                        <a14:foregroundMark x1="74789" y1="92846" x2="91821" y2="86462"/>
                        <a14:foregroundMark x1="64840" y1="87846" x2="72934" y2="91077"/>
                        <a14:foregroundMark x1="69140" y1="28462" x2="75295" y2="81077"/>
                        <a14:foregroundMark x1="13744" y1="23846" x2="25126" y2="57231"/>
                        <a14:foregroundMark x1="49747" y1="45846" x2="55902" y2="54077"/>
                        <a14:foregroundMark x1="45953" y1="9615" x2="65767" y2="31692"/>
                        <a14:foregroundMark x1="39798" y1="10308" x2="36425" y2="3538"/>
                        <a14:foregroundMark x1="26981" y1="10692" x2="17032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87535" y="3823855"/>
            <a:ext cx="2445252" cy="2492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112" y="3241556"/>
            <a:ext cx="1814762" cy="292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965995" y="2007267"/>
            <a:ext cx="3567618" cy="4156364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1219200" y="1729876"/>
            <a:ext cx="2549236" cy="1941579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Why are you delivering the presents and not Santa?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2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She </a:t>
            </a:r>
            <a:r>
              <a:rPr lang="en-GB" sz="3600" b="1" dirty="0" smtClean="0">
                <a:solidFill>
                  <a:srgbClr val="FF0000"/>
                </a:solidFill>
              </a:rPr>
              <a:t>told</a:t>
            </a:r>
            <a:r>
              <a:rPr lang="en-GB" sz="3200" b="1" dirty="0" smtClean="0">
                <a:solidFill>
                  <a:srgbClr val="FF0000"/>
                </a:solidFill>
              </a:rPr>
              <a:t> them that she was delivering the presents because Santa was sick.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345"/>
            <a:ext cx="12191999" cy="489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7376"/>
            <a:ext cx="3148242" cy="4156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02" y="3144982"/>
            <a:ext cx="1371433" cy="2728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7" b="97462" l="0" r="91821">
                        <a14:foregroundMark x1="16610" y1="28077" x2="18465" y2="44077"/>
                        <a14:foregroundMark x1="38786" y1="7077" x2="51096" y2="95000"/>
                        <a14:foregroundMark x1="32209" y1="13154" x2="27909" y2="96769"/>
                        <a14:foregroundMark x1="5228" y1="74000" x2="26981" y2="83923"/>
                        <a14:foregroundMark x1="62057" y1="73615" x2="79089" y2="93538"/>
                        <a14:foregroundMark x1="74789" y1="92846" x2="91821" y2="86462"/>
                        <a14:foregroundMark x1="64840" y1="87846" x2="72934" y2="91077"/>
                        <a14:foregroundMark x1="69140" y1="28462" x2="75295" y2="81077"/>
                        <a14:foregroundMark x1="13744" y1="23846" x2="25126" y2="57231"/>
                        <a14:foregroundMark x1="49747" y1="45846" x2="55902" y2="54077"/>
                        <a14:foregroundMark x1="45953" y1="9615" x2="65767" y2="31692"/>
                        <a14:foregroundMark x1="39798" y1="10308" x2="36425" y2="3538"/>
                        <a14:foregroundMark x1="26981" y1="10692" x2="17032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78035" y="3726872"/>
            <a:ext cx="1776809" cy="212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331" y="260623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The children told her that she was a Christmas hero</a:t>
            </a:r>
            <a:r>
              <a:rPr lang="en-GB" sz="3200" dirty="0">
                <a:solidFill>
                  <a:srgbClr val="FF0000"/>
                </a:solidFill>
              </a:rPr>
              <a:t>.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345"/>
            <a:ext cx="12191999" cy="489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7376"/>
            <a:ext cx="3148242" cy="4156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491" y="3144983"/>
            <a:ext cx="1371433" cy="2728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7" b="97462" l="0" r="91821">
                        <a14:foregroundMark x1="16610" y1="28077" x2="18465" y2="44077"/>
                        <a14:foregroundMark x1="38786" y1="7077" x2="51096" y2="95000"/>
                        <a14:foregroundMark x1="32209" y1="13154" x2="27909" y2="96769"/>
                        <a14:foregroundMark x1="5228" y1="74000" x2="26981" y2="83923"/>
                        <a14:foregroundMark x1="62057" y1="73615" x2="79089" y2="93538"/>
                        <a14:foregroundMark x1="74789" y1="92846" x2="91821" y2="86462"/>
                        <a14:foregroundMark x1="64840" y1="87846" x2="72934" y2="91077"/>
                        <a14:foregroundMark x1="69140" y1="28462" x2="75295" y2="81077"/>
                        <a14:foregroundMark x1="13744" y1="23846" x2="25126" y2="57231"/>
                        <a14:foregroundMark x1="49747" y1="45846" x2="55902" y2="54077"/>
                        <a14:foregroundMark x1="45953" y1="9615" x2="65767" y2="31692"/>
                        <a14:foregroundMark x1="39798" y1="10308" x2="36425" y2="3538"/>
                        <a14:foregroundMark x1="26981" y1="10692" x2="17032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721925" y="3753654"/>
            <a:ext cx="1776809" cy="212005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2722498" y="1700566"/>
            <a:ext cx="2313709" cy="171119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You are a Christmas hero!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Mrs </a:t>
            </a:r>
            <a:r>
              <a:rPr lang="en-GB" sz="3600" b="1" dirty="0">
                <a:solidFill>
                  <a:srgbClr val="FF0000"/>
                </a:solidFill>
              </a:rPr>
              <a:t>Claus went back to the North Pole and told Santa about her wonderful Christmas </a:t>
            </a:r>
            <a:r>
              <a:rPr lang="en-GB" sz="3600" b="1" dirty="0" smtClean="0">
                <a:solidFill>
                  <a:srgbClr val="FF0000"/>
                </a:solidFill>
              </a:rPr>
              <a:t>journey.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40" y="1461744"/>
            <a:ext cx="12192000" cy="37957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5042263"/>
            <a:ext cx="12192000" cy="27432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2140" y="5257457"/>
            <a:ext cx="12192000" cy="14900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679">
                        <a14:foregroundMark x1="14135" y1="30380" x2="43882" y2="56962"/>
                        <a14:foregroundMark x1="14346" y1="28059" x2="53376" y2="56329"/>
                        <a14:foregroundMark x1="74895" y1="50422" x2="37975" y2="70886"/>
                        <a14:foregroundMark x1="37342" y1="21730" x2="49367" y2="14557"/>
                        <a14:foregroundMark x1="50000" y1="13713" x2="60549" y2="18354"/>
                        <a14:foregroundMark x1="35021" y1="21519" x2="31435" y2="23418"/>
                        <a14:foregroundMark x1="64557" y1="43460" x2="86709" y2="48312"/>
                        <a14:foregroundMark x1="86498" y1="44304" x2="67511" y2="37764"/>
                        <a14:foregroundMark x1="47046" y1="29536" x2="51055" y2="44304"/>
                        <a14:foregroundMark x1="60970" y1="35865" x2="44515" y2="40506"/>
                        <a14:foregroundMark x1="24895" y1="70042" x2="75527" y2="70042"/>
                        <a14:foregroundMark x1="27426" y1="73629" x2="68987" y2="75105"/>
                        <a14:foregroundMark x1="51899" y1="32489" x2="61392" y2="27426"/>
                        <a14:foregroundMark x1="44304" y1="77637" x2="35021" y2="95992"/>
                        <a14:foregroundMark x1="58439" y1="77215" x2="69409" y2="91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615">
            <a:off x="501799" y="1983466"/>
            <a:ext cx="3044145" cy="4096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5" b="75989" l="28903" r="970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49" y="4017025"/>
            <a:ext cx="3285223" cy="3041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5907" l="8439" r="46835">
                        <a14:foregroundMark x1="12447" y1="41350" x2="40928" y2="37131"/>
                        <a14:foregroundMark x1="23418" y1="22574" x2="34177" y2="6118"/>
                        <a14:foregroundMark x1="23840" y1="19198" x2="28692" y2="633"/>
                        <a14:foregroundMark x1="26371" y1="26793" x2="39662" y2="8228"/>
                        <a14:foregroundMark x1="27848" y1="24051" x2="28481" y2="14979"/>
                        <a14:foregroundMark x1="14768" y1="35865" x2="33544" y2="33755"/>
                        <a14:foregroundMark x1="18565" y1="43460" x2="39662" y2="38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7" t="-6370" r="55412" b="40229"/>
          <a:stretch/>
        </p:blipFill>
        <p:spPr>
          <a:xfrm>
            <a:off x="4540834" y="4017025"/>
            <a:ext cx="1071671" cy="556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" b="94762" l="10000" r="90000">
                        <a14:foregroundMark x1="42250" y1="92381" x2="42750" y2="94762"/>
                        <a14:foregroundMark x1="43000" y1="88571" x2="44250" y2="93095"/>
                        <a14:foregroundMark x1="39250" y1="93571" x2="24500" y2="89762"/>
                        <a14:foregroundMark x1="35000" y1="92857" x2="45000" y2="70238"/>
                        <a14:foregroundMark x1="40500" y1="85714" x2="74250" y2="80952"/>
                        <a14:foregroundMark x1="63500" y1="92857" x2="63500" y2="79762"/>
                        <a14:foregroundMark x1="60750" y1="80952" x2="58000" y2="47381"/>
                        <a14:foregroundMark x1="71500" y1="60714" x2="68000" y2="48095"/>
                        <a14:foregroundMark x1="34500" y1="78333" x2="34750" y2="54048"/>
                        <a14:foregroundMark x1="37750" y1="66667" x2="40500" y2="56667"/>
                        <a14:foregroundMark x1="30000" y1="54286" x2="47750" y2="26190"/>
                        <a14:foregroundMark x1="49250" y1="17619" x2="51250" y2="5952"/>
                        <a14:foregroundMark x1="55750" y1="22381" x2="56000" y2="18333"/>
                        <a14:foregroundMark x1="69750" y1="51667" x2="69750" y2="51667"/>
                        <a14:foregroundMark x1="42000" y1="54048" x2="42000" y2="54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20743"/>
          <a:stretch/>
        </p:blipFill>
        <p:spPr>
          <a:xfrm>
            <a:off x="6617431" y="2295225"/>
            <a:ext cx="2272938" cy="4000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5268" r="3820" b="6610"/>
          <a:stretch/>
        </p:blipFill>
        <p:spPr>
          <a:xfrm flipH="1">
            <a:off x="8550127" y="1905882"/>
            <a:ext cx="2899956" cy="23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40" y="1461744"/>
            <a:ext cx="12192000" cy="37957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5248003"/>
            <a:ext cx="12192000" cy="14900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22" y="1953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One snowy Christmas Eve, Mrs Claus was getting ready for bed but she forgot that Santa was sick.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5268" r="3820" b="6610"/>
          <a:stretch/>
        </p:blipFill>
        <p:spPr>
          <a:xfrm flipH="1">
            <a:off x="6922509" y="1886043"/>
            <a:ext cx="2899956" cy="23905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42263"/>
            <a:ext cx="12192000" cy="27432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72" y="-1776549"/>
            <a:ext cx="4514850" cy="117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" b="94762" l="10000" r="90000">
                        <a14:foregroundMark x1="42250" y1="92381" x2="42750" y2="94762"/>
                        <a14:foregroundMark x1="43000" y1="88571" x2="44250" y2="93095"/>
                        <a14:foregroundMark x1="39250" y1="93571" x2="24500" y2="89762"/>
                        <a14:foregroundMark x1="35000" y1="92857" x2="45000" y2="70238"/>
                        <a14:foregroundMark x1="40500" y1="85714" x2="74250" y2="80952"/>
                        <a14:foregroundMark x1="63500" y1="92857" x2="63500" y2="79762"/>
                        <a14:foregroundMark x1="60750" y1="80952" x2="58000" y2="47381"/>
                        <a14:foregroundMark x1="71500" y1="60714" x2="68000" y2="48095"/>
                        <a14:foregroundMark x1="34500" y1="78333" x2="34750" y2="54048"/>
                        <a14:foregroundMark x1="37750" y1="66667" x2="40500" y2="56667"/>
                        <a14:foregroundMark x1="30000" y1="54286" x2="47750" y2="26190"/>
                        <a14:foregroundMark x1="49250" y1="17619" x2="51250" y2="5952"/>
                        <a14:foregroundMark x1="55750" y1="22381" x2="56000" y2="18333"/>
                        <a14:foregroundMark x1="69750" y1="51667" x2="69750" y2="51667"/>
                        <a14:foregroundMark x1="42000" y1="54048" x2="42000" y2="54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20743"/>
          <a:stretch/>
        </p:blipFill>
        <p:spPr>
          <a:xfrm>
            <a:off x="9457613" y="2641348"/>
            <a:ext cx="2272938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679">
                        <a14:foregroundMark x1="14135" y1="30380" x2="43882" y2="56962"/>
                        <a14:foregroundMark x1="14346" y1="28059" x2="53376" y2="56329"/>
                        <a14:foregroundMark x1="74895" y1="50422" x2="37975" y2="70886"/>
                        <a14:foregroundMark x1="37342" y1="21730" x2="49367" y2="14557"/>
                        <a14:foregroundMark x1="50000" y1="13713" x2="60549" y2="18354"/>
                        <a14:foregroundMark x1="35021" y1="21519" x2="31435" y2="23418"/>
                        <a14:foregroundMark x1="64557" y1="43460" x2="86709" y2="48312"/>
                        <a14:foregroundMark x1="86498" y1="44304" x2="67511" y2="37764"/>
                        <a14:foregroundMark x1="47046" y1="29536" x2="51055" y2="44304"/>
                        <a14:foregroundMark x1="60970" y1="35865" x2="44515" y2="40506"/>
                        <a14:foregroundMark x1="24895" y1="70042" x2="75527" y2="70042"/>
                        <a14:foregroundMark x1="27426" y1="73629" x2="68987" y2="75105"/>
                        <a14:foregroundMark x1="51899" y1="32489" x2="61392" y2="27426"/>
                        <a14:foregroundMark x1="44304" y1="77637" x2="35021" y2="95992"/>
                        <a14:foregroundMark x1="58439" y1="77215" x2="69409" y2="91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615">
            <a:off x="501799" y="1983466"/>
            <a:ext cx="3044145" cy="4096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25" b="75989" l="28903" r="970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49" y="4017025"/>
            <a:ext cx="3285223" cy="3041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55907" l="8439" r="46835">
                        <a14:foregroundMark x1="12447" y1="41350" x2="40928" y2="37131"/>
                        <a14:foregroundMark x1="23418" y1="22574" x2="34177" y2="6118"/>
                        <a14:foregroundMark x1="23840" y1="19198" x2="28692" y2="633"/>
                        <a14:foregroundMark x1="26371" y1="26793" x2="39662" y2="8228"/>
                        <a14:foregroundMark x1="27848" y1="24051" x2="28481" y2="14979"/>
                        <a14:foregroundMark x1="14768" y1="35865" x2="33544" y2="33755"/>
                        <a14:foregroundMark x1="18565" y1="43460" x2="39662" y2="38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7" t="-6370" r="55412" b="40229"/>
          <a:stretch/>
        </p:blipFill>
        <p:spPr>
          <a:xfrm>
            <a:off x="4540834" y="4017025"/>
            <a:ext cx="1071671" cy="5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87" y="208371"/>
            <a:ext cx="11153503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She was very nervous because she didn’t know if Santa could deliver the presents.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223"/>
            <a:ext cx="12192000" cy="5734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0" b="100000" l="0" r="100000">
                        <a14:foregroundMark x1="47750" y1="8000" x2="49000" y2="6500"/>
                        <a14:foregroundMark x1="49500" y1="2250" x2="38750" y2="93250"/>
                        <a14:foregroundMark x1="31000" y1="86500" x2="3300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97" y="2739458"/>
            <a:ext cx="3810000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87" l="11255" r="91775">
                        <a14:foregroundMark x1="48485" y1="4566" x2="55411" y2="26027"/>
                        <a14:foregroundMark x1="56710" y1="2283" x2="47619" y2="35616"/>
                        <a14:foregroundMark x1="55411" y1="1826" x2="45455" y2="89954"/>
                        <a14:foregroundMark x1="44156" y1="88128" x2="45022" y2="96347"/>
                        <a14:foregroundMark x1="48918" y1="58904" x2="64935" y2="99543"/>
                        <a14:foregroundMark x1="35931" y1="76712" x2="32900" y2="99087"/>
                        <a14:foregroundMark x1="34632" y1="87671" x2="27706" y2="96347"/>
                        <a14:foregroundMark x1="40260" y1="43379" x2="29437" y2="76712"/>
                        <a14:foregroundMark x1="34199" y1="52511" x2="23377" y2="63927"/>
                        <a14:foregroundMark x1="69697" y1="58447" x2="64502" y2="61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29" y="2618787"/>
            <a:ext cx="3836295" cy="395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52290"/>
            <a:ext cx="12192000" cy="37957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5248003"/>
            <a:ext cx="12192000" cy="14900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52" y="2736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So she stopped getting ready for bed and put on Santa’s hat and rushed to the sleigh.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686742" y="1726899"/>
            <a:ext cx="2719310" cy="4846668"/>
            <a:chOff x="8281852" y="2087222"/>
            <a:chExt cx="2719310" cy="48466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6" b="94762" l="10000" r="90000">
                          <a14:foregroundMark x1="42250" y1="92381" x2="42750" y2="94762"/>
                          <a14:foregroundMark x1="43000" y1="88571" x2="44250" y2="93095"/>
                          <a14:foregroundMark x1="39250" y1="93571" x2="24500" y2="89762"/>
                          <a14:foregroundMark x1="35000" y1="92857" x2="45000" y2="70238"/>
                          <a14:foregroundMark x1="40500" y1="85714" x2="74250" y2="80952"/>
                          <a14:foregroundMark x1="63500" y1="92857" x2="63500" y2="79762"/>
                          <a14:foregroundMark x1="60750" y1="80952" x2="58000" y2="47381"/>
                          <a14:foregroundMark x1="71500" y1="60714" x2="68000" y2="48095"/>
                          <a14:foregroundMark x1="34500" y1="78333" x2="34750" y2="54048"/>
                          <a14:foregroundMark x1="37750" y1="66667" x2="40500" y2="56667"/>
                          <a14:foregroundMark x1="30000" y1="54286" x2="47750" y2="26190"/>
                          <a14:foregroundMark x1="49250" y1="17619" x2="51250" y2="5952"/>
                          <a14:foregroundMark x1="55750" y1="22381" x2="56000" y2="18333"/>
                          <a14:foregroundMark x1="69750" y1="51667" x2="69750" y2="51667"/>
                          <a14:foregroundMark x1="42000" y1="54048" x2="42000" y2="5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0" r="20743"/>
            <a:stretch/>
          </p:blipFill>
          <p:spPr>
            <a:xfrm>
              <a:off x="8281852" y="2933390"/>
              <a:ext cx="2272938" cy="4000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908" l="0" r="8968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062223">
              <a:off x="8783716" y="2228218"/>
              <a:ext cx="2358442" cy="2076450"/>
            </a:xfrm>
            <a:prstGeom prst="rect">
              <a:avLst/>
            </a:prstGeom>
          </p:spPr>
        </p:pic>
      </p:grpSp>
      <p:sp>
        <p:nvSpPr>
          <p:cNvPr id="12" name="AutoShape 6" descr="Image result for clipart of santas sleigh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22798" y="-785742"/>
            <a:ext cx="28194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8" descr="Image result for clipart of santas sleigh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02746" y="-776288"/>
            <a:ext cx="28194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0" descr="Image result for clipart of santas sleigh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34938" y="-776288"/>
            <a:ext cx="28194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87" b="99539" l="211" r="96414">
                        <a14:foregroundMark x1="5274" y1="5069" x2="96624" y2="4147"/>
                        <a14:foregroundMark x1="6329" y1="14055" x2="4641" y2="97005"/>
                        <a14:foregroundMark x1="6540" y1="95392" x2="2954" y2="90783"/>
                        <a14:foregroundMark x1="5274" y1="54608" x2="211" y2="56912"/>
                        <a14:foregroundMark x1="8861" y1="7373" x2="29958" y2="5760"/>
                        <a14:foregroundMark x1="74684" y1="34101" x2="73418" y2="33641"/>
                        <a14:foregroundMark x1="72574" y1="33641" x2="72574" y2="33641"/>
                        <a14:foregroundMark x1="74895" y1="34101" x2="74895" y2="34101"/>
                        <a14:foregroundMark x1="74895" y1="34101" x2="74895" y2="34101"/>
                        <a14:foregroundMark x1="74895" y1="34101" x2="74895" y2="34101"/>
                        <a14:foregroundMark x1="74895" y1="34101" x2="72785" y2="34793"/>
                        <a14:foregroundMark x1="72785" y1="34793" x2="71941" y2="35714"/>
                        <a14:foregroundMark x1="71097" y1="37097" x2="70464" y2="38018"/>
                        <a14:foregroundMark x1="67089" y1="40092" x2="66245" y2="40783"/>
                        <a14:foregroundMark x1="65612" y1="39862" x2="64979" y2="36636"/>
                        <a14:foregroundMark x1="65401" y1="30645" x2="67300" y2="28571"/>
                        <a14:foregroundMark x1="70042" y1="27880" x2="73418" y2="26959"/>
                        <a14:foregroundMark x1="80380" y1="25346" x2="80380" y2="25346"/>
                        <a14:foregroundMark x1="81224" y1="34562" x2="81224" y2="44009"/>
                        <a14:foregroundMark x1="81224" y1="48387" x2="81013" y2="55069"/>
                        <a14:foregroundMark x1="74895" y1="58756" x2="60338" y2="65668"/>
                        <a14:foregroundMark x1="90506" y1="12442" x2="46835" y2="96774"/>
                        <a14:foregroundMark x1="43038" y1="11521" x2="90717" y2="95853"/>
                        <a14:foregroundMark x1="66245" y1="18433" x2="55485" y2="92396"/>
                        <a14:foregroundMark x1="46203" y1="8525" x2="79747" y2="32258"/>
                        <a14:foregroundMark x1="87553" y1="22120" x2="77848" y2="95853"/>
                        <a14:foregroundMark x1="43460" y1="21889" x2="80169" y2="97005"/>
                        <a14:foregroundMark x1="44515" y1="39171" x2="76371" y2="99539"/>
                        <a14:foregroundMark x1="45781" y1="48387" x2="49789" y2="87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05" y="1356700"/>
            <a:ext cx="4514850" cy="4133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273">
            <a:off x="1344681" y="4840400"/>
            <a:ext cx="2214185" cy="8152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90" y="1626256"/>
            <a:ext cx="2237994" cy="38390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8" b="100000" l="1477" r="99156">
                        <a14:foregroundMark x1="32700" y1="27273" x2="74473" y2="84040"/>
                        <a14:foregroundMark x1="92616" y1="69899" x2="1477" y2="78384"/>
                        <a14:foregroundMark x1="99156" y1="71111" x2="3797" y2="80606"/>
                        <a14:foregroundMark x1="67932" y1="74949" x2="28059" y2="81212"/>
                        <a14:foregroundMark x1="88397" y1="71111" x2="79114" y2="81818"/>
                        <a14:foregroundMark x1="90928" y1="73939" x2="89662" y2="80606"/>
                        <a14:foregroundMark x1="85021" y1="78990" x2="42616" y2="77374"/>
                        <a14:foregroundMark x1="23840" y1="81818" x2="10338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49191" y="1715178"/>
            <a:ext cx="2223287" cy="18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6" y="143057"/>
            <a:ext cx="12765981" cy="6655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9" y="1430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But Mrs Claus didn’t know how to get the sleigh to move so she asked an Elf.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0" r="99667">
                        <a14:foregroundMark x1="29000" y1="23000" x2="28667" y2="16333"/>
                        <a14:foregroundMark x1="36000" y1="16000" x2="33000" y2="14333"/>
                        <a14:foregroundMark x1="52000" y1="22000" x2="49333" y2="18667"/>
                        <a14:backgroundMark x1="32667" y1="20000" x2="30667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1" y="2572790"/>
            <a:ext cx="4180114" cy="3696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2" b="99079" l="0" r="100000">
                        <a14:foregroundMark x1="16456" y1="35359" x2="12658" y2="34070"/>
                        <a14:foregroundMark x1="47257" y1="17680" x2="49367" y2="32413"/>
                        <a14:foregroundMark x1="38186" y1="20626" x2="38608" y2="33517"/>
                        <a14:foregroundMark x1="83755" y1="56906" x2="97046" y2="5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60" y="2572790"/>
            <a:ext cx="2612571" cy="3317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92" l="10549" r="82278">
                        <a14:foregroundMark x1="41772" y1="38788" x2="42194" y2="55354"/>
                        <a14:foregroundMark x1="36498" y1="69697" x2="40506" y2="44646"/>
                        <a14:foregroundMark x1="54219" y1="45051" x2="49789" y2="62222"/>
                        <a14:foregroundMark x1="35232" y1="57980" x2="30802" y2="75556"/>
                        <a14:foregroundMark x1="37342" y1="59798" x2="41772" y2="80404"/>
                        <a14:foregroundMark x1="33966" y1="85859" x2="52321" y2="82424"/>
                        <a14:foregroundMark x1="64346" y1="86869" x2="64346" y2="89899"/>
                        <a14:foregroundMark x1="31224" y1="91717" x2="37342" y2="92323"/>
                        <a14:foregroundMark x1="64346" y1="76566" x2="63080" y2="88889"/>
                        <a14:foregroundMark x1="67932" y1="76970" x2="67300" y2="85859"/>
                        <a14:foregroundMark x1="64768" y1="47677" x2="70464" y2="61818"/>
                        <a14:foregroundMark x1="53376" y1="42626" x2="57806" y2="68283"/>
                        <a14:foregroundMark x1="36498" y1="65253" x2="35654" y2="77980"/>
                        <a14:foregroundMark x1="45359" y1="34343" x2="38819" y2="43232"/>
                        <a14:foregroundMark x1="35232" y1="52525" x2="31224" y2="53939"/>
                        <a14:foregroundMark x1="57173" y1="14141" x2="52743" y2="30909"/>
                        <a14:foregroundMark x1="53797" y1="10707" x2="46203" y2="21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008" y="3146191"/>
            <a:ext cx="3561408" cy="293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7" y="208371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The Elf gave her the magic word and off she went flying in the sky.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19725"/>
            <a:ext cx="12191999" cy="532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5" b="100000" l="1312" r="100000">
                        <a14:foregroundMark x1="8309" y1="54785" x2="7580" y2="54125"/>
                        <a14:foregroundMark x1="7580" y1="52310" x2="1312" y2="49835"/>
                        <a14:foregroundMark x1="41983" y1="13366" x2="44752" y2="2145"/>
                        <a14:foregroundMark x1="6414" y1="85479" x2="93149" y2="75578"/>
                        <a14:foregroundMark x1="17930" y1="88779" x2="99125" y2="74917"/>
                        <a14:foregroundMark x1="65160" y1="91914" x2="96356" y2="73927"/>
                        <a14:foregroundMark x1="26385" y1="21617" x2="45481" y2="14851"/>
                        <a14:foregroundMark x1="29738" y1="20462" x2="34840" y2="13036"/>
                        <a14:foregroundMark x1="28280" y1="18647" x2="32945" y2="10891"/>
                        <a14:foregroundMark x1="47668" y1="23597" x2="52915" y2="17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680" y="3149295"/>
            <a:ext cx="4182218" cy="369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427" y1="64719" x2="29537" y2="48052"/>
                        <a14:foregroundMark x1="31851" y1="54545" x2="73488" y2="52814"/>
                        <a14:foregroundMark x1="41815" y1="24892" x2="59431" y2="1299"/>
                        <a14:foregroundMark x1="55516" y1="9524" x2="58897" y2="9091"/>
                        <a14:foregroundMark x1="62811" y1="43939" x2="65480" y2="69913"/>
                        <a14:foregroundMark x1="22064" y1="82900" x2="73132" y2="82035"/>
                        <a14:foregroundMark x1="31495" y1="91775" x2="41103" y2="86147"/>
                        <a14:foregroundMark x1="36477" y1="93074" x2="39502" y2="91126"/>
                        <a14:foregroundMark x1="58185" y1="95022" x2="72776" y2="90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9068" y="2640211"/>
            <a:ext cx="3426249" cy="2816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797" y1="24468" x2="15942" y2="10106"/>
                        <a14:foregroundMark x1="95652" y1="97872" x2="74638" y2="96809"/>
                        <a14:foregroundMark x1="46377" y1="97872" x2="22464" y2="957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331704" y="3879669"/>
            <a:ext cx="2266283" cy="26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The reindeer weren’t used to Mrs  Claus flying the sleigh so they didn’t listen to her and guided her into a hole.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875" y="2020702"/>
            <a:ext cx="3426249" cy="2816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038"/>
            <a:ext cx="12193057" cy="5328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63504"/>
            <a:ext cx="4182218" cy="3694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81" y="2350716"/>
            <a:ext cx="3426249" cy="2816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411" y="3987406"/>
            <a:ext cx="2261812" cy="26946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943629" y="51673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377502" y="5010752"/>
            <a:ext cx="1933303" cy="1678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015" y="156969"/>
            <a:ext cx="10765970" cy="125382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She eventually got out of the hole by using the magic word and continued to deliver the presents.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042" y="3701461"/>
            <a:ext cx="2261812" cy="2694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480174"/>
            <a:ext cx="2647950" cy="476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326" y="1410789"/>
            <a:ext cx="12192000" cy="53557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flipH="1">
            <a:off x="5092486" y="1216894"/>
            <a:ext cx="1069990" cy="1457175"/>
            <a:chOff x="8281852" y="2087222"/>
            <a:chExt cx="2719310" cy="4846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" b="94762" l="10000" r="90000">
                          <a14:foregroundMark x1="42250" y1="92381" x2="42750" y2="94762"/>
                          <a14:foregroundMark x1="43000" y1="88571" x2="44250" y2="93095"/>
                          <a14:foregroundMark x1="39250" y1="93571" x2="24500" y2="89762"/>
                          <a14:foregroundMark x1="35000" y1="92857" x2="45000" y2="70238"/>
                          <a14:foregroundMark x1="40500" y1="85714" x2="74250" y2="80952"/>
                          <a14:foregroundMark x1="63500" y1="92857" x2="63500" y2="79762"/>
                          <a14:foregroundMark x1="60750" y1="80952" x2="58000" y2="47381"/>
                          <a14:foregroundMark x1="71500" y1="60714" x2="68000" y2="48095"/>
                          <a14:foregroundMark x1="34500" y1="78333" x2="34750" y2="54048"/>
                          <a14:foregroundMark x1="37750" y1="66667" x2="40500" y2="56667"/>
                          <a14:foregroundMark x1="30000" y1="54286" x2="47750" y2="26190"/>
                          <a14:foregroundMark x1="49250" y1="17619" x2="51250" y2="5952"/>
                          <a14:foregroundMark x1="55750" y1="22381" x2="56000" y2="18333"/>
                          <a14:foregroundMark x1="69750" y1="51667" x2="69750" y2="51667"/>
                          <a14:foregroundMark x1="42000" y1="54048" x2="42000" y2="5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0" r="20743"/>
            <a:stretch/>
          </p:blipFill>
          <p:spPr>
            <a:xfrm>
              <a:off x="8281852" y="2933390"/>
              <a:ext cx="2272938" cy="4000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9908" l="0" r="8968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062223">
              <a:off x="8783716" y="2228218"/>
              <a:ext cx="2358442" cy="20764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1064" y="1471299"/>
            <a:ext cx="2240552" cy="1973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616" y="1851462"/>
            <a:ext cx="1318078" cy="128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5797" y="5874380"/>
            <a:ext cx="784664" cy="860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7255" y="5905947"/>
            <a:ext cx="784664" cy="8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6" y="286749"/>
            <a:ext cx="10931435" cy="1045664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In </a:t>
            </a:r>
            <a:r>
              <a:rPr lang="en-GB" sz="3600" b="1" dirty="0" err="1" smtClean="0">
                <a:solidFill>
                  <a:srgbClr val="FF0000"/>
                </a:solidFill>
              </a:rPr>
              <a:t>Tobermore</a:t>
            </a:r>
            <a:r>
              <a:rPr lang="en-GB" sz="3600" b="1" dirty="0">
                <a:solidFill>
                  <a:srgbClr val="FF0000"/>
                </a:solidFill>
              </a:rPr>
              <a:t>,</a:t>
            </a:r>
            <a:r>
              <a:rPr lang="en-GB" sz="3600" b="1" dirty="0" smtClean="0">
                <a:solidFill>
                  <a:srgbClr val="FF0000"/>
                </a:solidFill>
              </a:rPr>
              <a:t> she got stuck in the chimney of one of the houses.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0235"/>
            <a:ext cx="12191999" cy="5647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96" l="667" r="86833">
                        <a14:foregroundMark x1="36583" y1="16458" x2="36583" y2="80833"/>
                        <a14:foregroundMark x1="33500" y1="52708" x2="34417" y2="58229"/>
                        <a14:foregroundMark x1="51167" y1="50833" x2="68917" y2="52188"/>
                        <a14:foregroundMark x1="61833" y1="57083" x2="64083" y2="50417"/>
                        <a14:foregroundMark x1="69250" y1="76875" x2="87250" y2="86250"/>
                        <a14:foregroundMark x1="78500" y1="92188" x2="80417" y2="84271"/>
                        <a14:foregroundMark x1="14833" y1="89167" x2="20917" y2="62917"/>
                        <a14:foregroundMark x1="16667" y1="73542" x2="14333" y2="64271"/>
                        <a14:foregroundMark x1="62167" y1="60417" x2="68750" y2="52188"/>
                        <a14:foregroundMark x1="36333" y1="23542" x2="41667" y2="29792"/>
                        <a14:foregroundMark x1="55083" y1="39375" x2="38500" y2="46667"/>
                        <a14:foregroundMark x1="44750" y1="33750" x2="60417" y2="47083"/>
                        <a14:foregroundMark x1="60583" y1="32188" x2="46833" y2="38021"/>
                        <a14:foregroundMark x1="39917" y1="29375" x2="55083" y2="24479"/>
                        <a14:foregroundMark x1="67333" y1="51354" x2="58750" y2="55313"/>
                        <a14:foregroundMark x1="36583" y1="15729" x2="42083" y2="6458"/>
                        <a14:foregroundMark x1="42417" y1="17083" x2="44583" y2="3958"/>
                        <a14:foregroundMark x1="63917" y1="37083" x2="74750" y2="22396"/>
                        <a14:foregroundMark x1="76000" y1="34271" x2="76000" y2="13542"/>
                        <a14:foregroundMark x1="68000" y1="84271" x2="72667" y2="86458"/>
                        <a14:foregroundMark x1="64833" y1="86875" x2="77417" y2="89375"/>
                        <a14:foregroundMark x1="79750" y1="84896" x2="79083" y2="91354"/>
                        <a14:foregroundMark x1="82750" y1="88229" x2="86167" y2="87500"/>
                        <a14:foregroundMark x1="84917" y1="87292" x2="84917" y2="91354"/>
                        <a14:foregroundMark x1="25667" y1="72188" x2="20167" y2="77292"/>
                        <a14:foregroundMark x1="24500" y1="69792" x2="27833" y2="77500"/>
                        <a14:foregroundMark x1="28917" y1="70417" x2="28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1210235"/>
            <a:ext cx="5916706" cy="3841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7000">
                        <a14:foregroundMark x1="39333" y1="38000" x2="35667" y2="82333"/>
                        <a14:foregroundMark x1="29000" y1="86667" x2="38000" y2="78333"/>
                        <a14:foregroundMark x1="31333" y1="79667" x2="25667" y2="74667"/>
                        <a14:foregroundMark x1="29667" y1="76333" x2="26000" y2="85333"/>
                        <a14:foregroundMark x1="20333" y1="78000" x2="67333" y2="32333"/>
                        <a14:foregroundMark x1="25000" y1="88333" x2="92000" y2="71000"/>
                        <a14:foregroundMark x1="82667" y1="86000" x2="89333" y2="65667"/>
                        <a14:foregroundMark x1="78667" y1="79000" x2="96667" y2="74667"/>
                        <a14:foregroundMark x1="4667" y1="73000" x2="48333" y2="94333"/>
                        <a14:foregroundMark x1="28333" y1="88000" x2="98000" y2="79000"/>
                        <a14:foregroundMark x1="67333" y1="78000" x2="78333" y2="32667"/>
                        <a14:foregroundMark x1="77000" y1="65333" x2="82000" y2="52333"/>
                        <a14:foregroundMark x1="41000" y1="64667" x2="43667" y2="53333"/>
                        <a14:foregroundMark x1="8333" y1="77000" x2="31000" y2="86667"/>
                        <a14:foregroundMark x1="25667" y1="89667" x2="17667" y2="86000"/>
                        <a14:foregroundMark x1="21333" y1="85000" x2="27333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85" y="2786115"/>
            <a:ext cx="4004789" cy="36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257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Mrs Claus the Christmas Hero</vt:lpstr>
      <vt:lpstr>One snowy Christmas Eve, Mrs Claus was getting ready for bed but she forgot that Santa was sick.</vt:lpstr>
      <vt:lpstr>She was very nervous because she didn’t know if Santa could deliver the presents.</vt:lpstr>
      <vt:lpstr>So she stopped getting ready for bed and put on Santa’s hat and rushed to the sleigh.</vt:lpstr>
      <vt:lpstr>But Mrs Claus didn’t know how to get the sleigh to move so she asked an Elf.</vt:lpstr>
      <vt:lpstr>The Elf gave her the magic word and off she went flying in the sky.</vt:lpstr>
      <vt:lpstr>The reindeer weren’t used to Mrs  Claus flying the sleigh so they didn’t listen to her and guided her into a hole.</vt:lpstr>
      <vt:lpstr>She eventually got out of the hole by using the magic word and continued to deliver the presents.</vt:lpstr>
      <vt:lpstr>In Tobermore, she got stuck in the chimney of one of the houses.</vt:lpstr>
      <vt:lpstr>She shouted for help and the children in the house ran outside to see what the noise was.</vt:lpstr>
      <vt:lpstr>They got a ladder and pulled Mrs Claus out.</vt:lpstr>
      <vt:lpstr>The children asked Mrs Claus why are you delivering the presents and not Santa?</vt:lpstr>
      <vt:lpstr>She told them that she was delivering the presents because Santa was sick.</vt:lpstr>
      <vt:lpstr>The children told her that she was a Christmas hero.</vt:lpstr>
      <vt:lpstr>Mrs Claus went back to the North Pole and told Santa about her wonderful Christmas journey.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Lily Brown</dc:creator>
  <cp:lastModifiedBy>Lily Brown</cp:lastModifiedBy>
  <cp:revision>32</cp:revision>
  <dcterms:created xsi:type="dcterms:W3CDTF">2019-11-13T12:01:32Z</dcterms:created>
  <dcterms:modified xsi:type="dcterms:W3CDTF">2019-12-11T10:05:24Z</dcterms:modified>
</cp:coreProperties>
</file>