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54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10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485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645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69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723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534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314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06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86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39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85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05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53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42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2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D18912-6DA3-41A0-9A2C-8AE1C5036CDF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1F501-C5C7-4FD7-804C-DD3BC3DA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410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microsoft.com/office/2007/relationships/hdphoto" Target="../media/hdphoto1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21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microsoft.com/office/2007/relationships/hdphoto" Target="../media/hdphoto12.wdp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14" l="2954" r="100000">
                        <a14:foregroundMark x1="57806" y1="41571" x2="56118" y2="41429"/>
                        <a14:foregroundMark x1="55485" y1="41286" x2="54008" y2="4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90500"/>
            <a:ext cx="4514850" cy="6667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4" y="4620873"/>
            <a:ext cx="4051496" cy="2047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By Noah P.7 Charlie P.6 and Alex P.5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4" b="100000" l="0" r="100000">
                        <a14:foregroundMark x1="47337" y1="88511" x2="47337" y2="85319"/>
                        <a14:foregroundMark x1="51775" y1="90213" x2="68047" y2="84043"/>
                        <a14:foregroundMark x1="65089" y1="88298" x2="31953" y2="24894"/>
                        <a14:foregroundMark x1="3846" y1="37660" x2="2663" y2="31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75" y="900333"/>
            <a:ext cx="3204064" cy="57677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7278" y="-1442"/>
            <a:ext cx="34882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>
                <a:solidFill>
                  <a:srgbClr val="3333FF"/>
                </a:solidFill>
              </a:rPr>
              <a:t>Noah the Evil Elf</a:t>
            </a:r>
            <a:endParaRPr lang="en-GB" sz="8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GB" dirty="0" smtClean="0"/>
              <a:t>Santa said he would help and they went looking for Noah the Evil Elf.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248"/>
            <a:ext cx="12193057" cy="5004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89881" l="667" r="90000">
                        <a14:foregroundMark x1="75333" y1="38690" x2="75333" y2="44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20812">
            <a:off x="1477977" y="3088793"/>
            <a:ext cx="8587794" cy="20682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069770" y="2443397"/>
            <a:ext cx="992777" cy="1274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519" y="3080806"/>
            <a:ext cx="890093" cy="13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 smtClean="0"/>
              <a:t>Eventually they found Noah with all the presents in the sleigh.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248"/>
            <a:ext cx="12192000" cy="500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9" b="89924" l="2283" r="94783">
                        <a14:foregroundMark x1="20761" y1="64275" x2="16413" y2="760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305" y="4624251"/>
            <a:ext cx="3249387" cy="2233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978735" y="4526247"/>
            <a:ext cx="1537845" cy="2429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100000" l="30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450" y="4859382"/>
            <a:ext cx="2129245" cy="1284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75" r="100000">
                        <a14:foregroundMark x1="54301" y1="60886" x2="54839" y2="72694"/>
                        <a14:foregroundMark x1="48925" y1="59779" x2="48925" y2="69373"/>
                        <a14:foregroundMark x1="47849" y1="76753" x2="44624" y2="85240"/>
                        <a14:foregroundMark x1="53763" y1="77122" x2="55914" y2="81550"/>
                        <a14:foregroundMark x1="31183" y1="89668" x2="46237" y2="89668"/>
                        <a14:foregroundMark x1="60753" y1="91144" x2="73656" y2="89299"/>
                        <a14:foregroundMark x1="27957" y1="57934" x2="23118" y2="60517"/>
                        <a14:foregroundMark x1="72581" y1="54982" x2="86022" y2="55720"/>
                        <a14:foregroundMark x1="19892" y1="26568" x2="73656" y2="23616"/>
                        <a14:foregroundMark x1="52688" y1="18819" x2="30645" y2="19557"/>
                        <a14:foregroundMark x1="88172" y1="25830" x2="88172" y2="25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5418" y="3771219"/>
            <a:ext cx="17716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2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56" y="365125"/>
            <a:ext cx="11582400" cy="1621719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Santa told Noah to give the presents back and that taking presents from others wasn’t the true meaning of Christmas.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410"/>
            <a:ext cx="12193057" cy="4871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78735" y="4526247"/>
            <a:ext cx="1537845" cy="2429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686" y="4626671"/>
            <a:ext cx="3249450" cy="2231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432" y="4938231"/>
            <a:ext cx="2133785" cy="1286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4749" y="4007573"/>
            <a:ext cx="1774090" cy="25788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38961" y="2104410"/>
            <a:ext cx="1926472" cy="1763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Why are you taking presents from little children you older than them.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7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21" y="195792"/>
            <a:ext cx="11692467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 smtClean="0"/>
              <a:t>Noah gave them back and ran away as he was very </a:t>
            </a:r>
            <a:r>
              <a:rPr lang="en-GB" dirty="0" err="1" smtClean="0"/>
              <a:t>embarrased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81" y="1521356"/>
            <a:ext cx="12296503" cy="5336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23978" y="2991394"/>
            <a:ext cx="563440" cy="687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7075" y="4189677"/>
            <a:ext cx="2436792" cy="257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09" y="4973194"/>
            <a:ext cx="2133785" cy="1286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292" y="4865587"/>
            <a:ext cx="3249450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488" y="218369"/>
            <a:ext cx="11669889" cy="1325563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Santa gave all the presents back to the children and saved Christmas. Both Charlie and Alex thanked Santa.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933303"/>
            <a:ext cx="12193057" cy="4924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6429" l="0" r="9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9409" y="2947307"/>
            <a:ext cx="2454728" cy="3910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14" y="3916133"/>
            <a:ext cx="1774090" cy="257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805" y="3138942"/>
            <a:ext cx="1591194" cy="2513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309" y="3670663"/>
            <a:ext cx="890093" cy="221581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768900" y="2264988"/>
            <a:ext cx="1580605" cy="1358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Thanks </a:t>
            </a:r>
            <a:r>
              <a:rPr lang="en-GB" dirty="0"/>
              <a:t>S</a:t>
            </a:r>
            <a:r>
              <a:rPr lang="en-GB" dirty="0" smtClean="0"/>
              <a:t>anta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42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541607" y="0"/>
            <a:ext cx="9477603" cy="6531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3200" dirty="0" smtClean="0"/>
              <a:t>One Snowy Christmas Eve, Charlie and Alex were going to bed. They were so excited and they could not wait until morning.</a:t>
            </a:r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0" y="6387737"/>
            <a:ext cx="12192000" cy="47026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0789"/>
            <a:ext cx="12192000" cy="5054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6429" l="0" r="9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0220" y="2424792"/>
            <a:ext cx="2454728" cy="3910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5" b="9966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7199" y="2941863"/>
            <a:ext cx="1590675" cy="2876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77" l="0" r="100000">
                        <a14:foregroundMark x1="34409" y1="84615" x2="10753" y2="93750"/>
                        <a14:foregroundMark x1="58065" y1="85577" x2="89247" y2="98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6134" y="3689957"/>
            <a:ext cx="88582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36" y="139207"/>
            <a:ext cx="9856427" cy="1598151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GB" sz="3600" dirty="0" smtClean="0"/>
              <a:t>Charlie and Alex woke up but when they went downstairs there were no presents! They were very confused.</a:t>
            </a:r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33" r="98374">
                        <a14:foregroundMark x1="21545" y1="56098" x2="77236" y2="49756"/>
                        <a14:foregroundMark x1="38618" y1="31220" x2="35772" y2="37561"/>
                        <a14:foregroundMark x1="68293" y1="33171" x2="66667" y2="45366"/>
                        <a14:foregroundMark x1="36179" y1="15122" x2="73984" y2="14634"/>
                        <a14:foregroundMark x1="14228" y1="96585" x2="94309" y2="85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96" y="3082834"/>
            <a:ext cx="2599781" cy="2524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101" y="3185920"/>
            <a:ext cx="2603218" cy="2523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567004" y="2390503"/>
            <a:ext cx="1030752" cy="692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863" y="1850355"/>
            <a:ext cx="1672046" cy="1277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330" y="3128009"/>
            <a:ext cx="2603218" cy="2523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373" y="1803491"/>
            <a:ext cx="1621132" cy="1382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5" b="9966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86" y="3185920"/>
            <a:ext cx="1590675" cy="2876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7663" y="3966668"/>
            <a:ext cx="890093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589" y="483326"/>
            <a:ext cx="10165080" cy="150222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3200" dirty="0" smtClean="0"/>
              <a:t>They saw a note which said, “Sorry you have no presents, but I have taken them all!”</a:t>
            </a:r>
            <a:br>
              <a:rPr lang="en-GB" sz="3200" dirty="0" smtClean="0"/>
            </a:br>
            <a:r>
              <a:rPr lang="en-GB" sz="3200" dirty="0" smtClean="0"/>
              <a:t>This note was signed by Noah The Evil Elf.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0688"/>
            <a:ext cx="12192000" cy="4872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4" y="3487782"/>
            <a:ext cx="3422470" cy="3174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68699">
            <a:off x="8429693" y="5658049"/>
            <a:ext cx="1010602" cy="1287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4666" y="4295185"/>
            <a:ext cx="1537845" cy="242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65125"/>
            <a:ext cx="11796889" cy="1325563"/>
          </a:xfrm>
          <a:solidFill>
            <a:schemeClr val="accent1"/>
          </a:solidFill>
        </p:spPr>
        <p:txBody>
          <a:bodyPr/>
          <a:lstStyle/>
          <a:p>
            <a:r>
              <a:rPr lang="en-GB" dirty="0" smtClean="0"/>
              <a:t>Charlie and Alex were so cross and started to get upset.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" y="1690688"/>
            <a:ext cx="12192000" cy="5402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238" y="3916843"/>
            <a:ext cx="3420152" cy="3176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4" b="94636" l="9845" r="95855">
                        <a14:foregroundMark x1="39378" y1="27586" x2="44560" y2="39080"/>
                        <a14:foregroundMark x1="27979" y1="29502" x2="17617" y2="36398"/>
                        <a14:foregroundMark x1="40415" y1="27969" x2="40415" y2="27969"/>
                        <a14:foregroundMark x1="21762" y1="39080" x2="20207" y2="39847"/>
                        <a14:foregroundMark x1="44560" y1="5364" x2="71503" y2="23372"/>
                        <a14:foregroundMark x1="45078" y1="93487" x2="67876" y2="92720"/>
                        <a14:foregroundMark x1="46114" y1="39464" x2="41969" y2="39847"/>
                        <a14:foregroundMark x1="91710" y1="34100" x2="95855" y2="42146"/>
                        <a14:foregroundMark x1="46632" y1="91571" x2="65803" y2="94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0527" y="4120226"/>
            <a:ext cx="1579651" cy="248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54" b="89892" l="9890" r="89560">
                        <a14:foregroundMark x1="55495" y1="5054" x2="55495" y2="50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5014" y="3736113"/>
            <a:ext cx="1733550" cy="353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0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sz="4000" dirty="0" smtClean="0"/>
              <a:t>All of a sudden there was a magical spark and a nice elf appeared.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249"/>
            <a:ext cx="12192000" cy="5200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728" y="3877654"/>
            <a:ext cx="3420152" cy="3176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5" b="9966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86" y="3185920"/>
            <a:ext cx="1590675" cy="287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736" y="3633509"/>
            <a:ext cx="890093" cy="1981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44" b="93450" l="1364" r="94091">
                        <a14:foregroundMark x1="4091" y1="37991" x2="4091" y2="37991"/>
                        <a14:foregroundMark x1="19545" y1="37118" x2="34091" y2="31004"/>
                        <a14:foregroundMark x1="14091" y1="78603" x2="10909" y2="78603"/>
                        <a14:foregroundMark x1="7273" y1="79913" x2="12727" y2="85590"/>
                        <a14:foregroundMark x1="7273" y1="77293" x2="7273" y2="77293"/>
                        <a14:foregroundMark x1="39545" y1="81659" x2="41364" y2="81659"/>
                        <a14:foregroundMark x1="59091" y1="11354" x2="59091" y2="10044"/>
                        <a14:foregroundMark x1="1364" y1="43231" x2="7273" y2="46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758" y="1696428"/>
            <a:ext cx="2095500" cy="2181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83" y="3054117"/>
            <a:ext cx="1893431" cy="11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GB" sz="3200" dirty="0" smtClean="0"/>
              <a:t>He said, “I heard you lost all of your presents. Do you want to come with me to the North Pole and get them back?”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248"/>
            <a:ext cx="12192000" cy="5239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848" y="3681709"/>
            <a:ext cx="3420152" cy="3176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5" b="9966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86" y="3185920"/>
            <a:ext cx="1590675" cy="287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785" y="3849103"/>
            <a:ext cx="890093" cy="1981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75" b="96016" l="10000" r="90000">
                        <a14:foregroundMark x1="62000" y1="6375" x2="62000" y2="6375"/>
                        <a14:foregroundMark x1="59500" y1="32669" x2="59500" y2="32669"/>
                        <a14:foregroundMark x1="63500" y1="32669" x2="63500" y2="28685"/>
                        <a14:foregroundMark x1="42500" y1="33466" x2="42500" y2="33466"/>
                        <a14:foregroundMark x1="17500" y1="79681" x2="17500" y2="79681"/>
                        <a14:foregroundMark x1="19000" y1="78088" x2="42500" y2="91235"/>
                        <a14:foregroundMark x1="58000" y1="83665" x2="80500" y2="74502"/>
                        <a14:foregroundMark x1="39500" y1="96016" x2="39000" y2="91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80" y="4376057"/>
            <a:ext cx="1905000" cy="16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9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 smtClean="0"/>
              <a:t>The boys agreed and they all disappeared.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248"/>
            <a:ext cx="12192000" cy="500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9" b="89209" l="0" r="100000">
                        <a14:foregroundMark x1="4144" y1="30935" x2="14641" y2="67626"/>
                        <a14:foregroundMark x1="96409" y1="30935" x2="92541" y2="64029"/>
                        <a14:foregroundMark x1="49448" y1="13669" x2="49448" y2="13669"/>
                        <a14:foregroundMark x1="49724" y1="10791" x2="50000" y2="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02" y="2638698"/>
            <a:ext cx="6373129" cy="2638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22" l="0" r="98000">
                        <a14:foregroundMark x1="54500" y1="33865" x2="54500" y2="33865"/>
                        <a14:foregroundMark x1="34000" y1="35857" x2="34000" y2="35857"/>
                        <a14:foregroundMark x1="19000" y1="77291" x2="49000" y2="86853"/>
                        <a14:foregroundMark x1="81000" y1="81275" x2="56500" y2="86853"/>
                        <a14:foregroundMark x1="79000" y1="7570" x2="87000" y2="20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39586" y="3409543"/>
            <a:ext cx="692331" cy="692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25" b="9966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14192" y="2840150"/>
            <a:ext cx="642348" cy="1010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715865" y="2840150"/>
            <a:ext cx="515580" cy="11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GB" dirty="0" smtClean="0"/>
              <a:t>They got to the North Pole and told Santa their problem.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248"/>
            <a:ext cx="12192000" cy="500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974" y="4174766"/>
            <a:ext cx="1591194" cy="2513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379" y="4706811"/>
            <a:ext cx="890093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268</TotalTime>
  <Words>250</Words>
  <Application>Microsoft Office PowerPoint</Application>
  <PresentationFormat>Widescreen</PresentationFormat>
  <Paragraphs>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Ion</vt:lpstr>
      <vt:lpstr>PowerPoint Presentation</vt:lpstr>
      <vt:lpstr>One Snowy Christmas Eve, Charlie and Alex were going to bed. They were so excited and they could not wait until morning.</vt:lpstr>
      <vt:lpstr>Charlie and Alex woke up but when they went downstairs there were no presents! They were very confused.</vt:lpstr>
      <vt:lpstr>They saw a note which said, “Sorry you have no presents, but I have taken them all!” This note was signed by Noah The Evil Elf.</vt:lpstr>
      <vt:lpstr>Charlie and Alex were so cross and started to get upset.</vt:lpstr>
      <vt:lpstr>All of a sudden there was a magical spark and a nice elf appeared.</vt:lpstr>
      <vt:lpstr>He said, “I heard you lost all of your presents. Do you want to come with me to the North Pole and get them back?”</vt:lpstr>
      <vt:lpstr>The boys agreed and they all disappeared. </vt:lpstr>
      <vt:lpstr>They got to the North Pole and told Santa their problem.</vt:lpstr>
      <vt:lpstr>Santa said he would help and they went looking for Noah the Evil Elf.</vt:lpstr>
      <vt:lpstr>Eventually they found Noah with all the presents in the sleigh.</vt:lpstr>
      <vt:lpstr>Santa told Noah to give the presents back and that taking presents from others wasn’t the true meaning of Christmas.</vt:lpstr>
      <vt:lpstr>Noah gave them back and ran away as he was very embarrased.</vt:lpstr>
      <vt:lpstr>Santa gave all the presents back to the children and saved Christmas. Both Charlie and Alex thanked Santa.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 Smyth</dc:creator>
  <cp:lastModifiedBy>Noah Smyth</cp:lastModifiedBy>
  <cp:revision>21</cp:revision>
  <dcterms:created xsi:type="dcterms:W3CDTF">2019-11-13T11:46:48Z</dcterms:created>
  <dcterms:modified xsi:type="dcterms:W3CDTF">2019-12-11T09:52:01Z</dcterms:modified>
</cp:coreProperties>
</file>