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7768E-9816-4E0C-A6AE-6C2AF19B06B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37DC-E8CB-4FE2-8768-4F8ACFB1A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18" Type="http://schemas.microsoft.com/office/2007/relationships/hdphoto" Target="../media/hdphoto18.wdp"/><Relationship Id="rId3" Type="http://schemas.microsoft.com/office/2007/relationships/hdphoto" Target="../media/hdphoto20.wdp"/><Relationship Id="rId7" Type="http://schemas.microsoft.com/office/2007/relationships/hdphoto" Target="../media/hdphoto22.wdp"/><Relationship Id="rId12" Type="http://schemas.microsoft.com/office/2007/relationships/hdphoto" Target="../media/hdphoto5.wdp"/><Relationship Id="rId17" Type="http://schemas.openxmlformats.org/officeDocument/2006/relationships/image" Target="../media/image25.png"/><Relationship Id="rId2" Type="http://schemas.openxmlformats.org/officeDocument/2006/relationships/image" Target="../media/image27.png"/><Relationship Id="rId16" Type="http://schemas.microsoft.com/office/2007/relationships/hdphoto" Target="../media/hdphoto15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5" Type="http://schemas.microsoft.com/office/2007/relationships/hdphoto" Target="../media/hdphoto21.wdp"/><Relationship Id="rId15" Type="http://schemas.openxmlformats.org/officeDocument/2006/relationships/image" Target="../media/image19.png"/><Relationship Id="rId10" Type="http://schemas.microsoft.com/office/2007/relationships/hdphoto" Target="../media/hdphoto6.wdp"/><Relationship Id="rId19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9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microsoft.com/office/2007/relationships/hdphoto" Target="../media/hdphoto15.wdp"/><Relationship Id="rId4" Type="http://schemas.microsoft.com/office/2007/relationships/hdphoto" Target="../media/hdphoto6.wdp"/><Relationship Id="rId9" Type="http://schemas.openxmlformats.org/officeDocument/2006/relationships/image" Target="../media/image19.png"/><Relationship Id="rId1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microsoft.com/office/2007/relationships/hdphoto" Target="../media/hdphoto18.wdp"/><Relationship Id="rId17" Type="http://schemas.microsoft.com/office/2007/relationships/hdphoto" Target="../media/hdphoto23.wdp"/><Relationship Id="rId2" Type="http://schemas.openxmlformats.org/officeDocument/2006/relationships/image" Target="../media/image2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5" Type="http://schemas.openxmlformats.org/officeDocument/2006/relationships/image" Target="../media/image30.jpg"/><Relationship Id="rId10" Type="http://schemas.microsoft.com/office/2007/relationships/hdphoto" Target="../media/hdphoto15.wdp"/><Relationship Id="rId4" Type="http://schemas.microsoft.com/office/2007/relationships/hdphoto" Target="../media/hdphoto6.wdp"/><Relationship Id="rId9" Type="http://schemas.openxmlformats.org/officeDocument/2006/relationships/image" Target="../media/image19.png"/><Relationship Id="rId1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image" Target="../media/image5.gif"/><Relationship Id="rId7" Type="http://schemas.microsoft.com/office/2007/relationships/hdphoto" Target="../media/hdphoto25.wdp"/><Relationship Id="rId12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microsoft.com/office/2007/relationships/hdphoto" Target="../media/hdphoto5.wdp"/><Relationship Id="rId5" Type="http://schemas.microsoft.com/office/2007/relationships/hdphoto" Target="../media/hdphoto24.wdp"/><Relationship Id="rId10" Type="http://schemas.openxmlformats.org/officeDocument/2006/relationships/image" Target="../media/image8.png"/><Relationship Id="rId4" Type="http://schemas.openxmlformats.org/officeDocument/2006/relationships/image" Target="../media/image32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gif"/><Relationship Id="rId7" Type="http://schemas.microsoft.com/office/2007/relationships/hdphoto" Target="../media/hdphoto4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7.wdp"/><Relationship Id="rId3" Type="http://schemas.openxmlformats.org/officeDocument/2006/relationships/image" Target="../media/image5.gif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9.wdp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2.wdp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1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3.wdp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1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9.wdp"/><Relationship Id="rId15" Type="http://schemas.microsoft.com/office/2007/relationships/hdphoto" Target="../media/hdphoto13.wdp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microsoft.com/office/2007/relationships/hdphoto" Target="../media/hdphoto4.wdp"/><Relationship Id="rId18" Type="http://schemas.openxmlformats.org/officeDocument/2006/relationships/image" Target="../media/image17.png"/><Relationship Id="rId3" Type="http://schemas.microsoft.com/office/2007/relationships/hdphoto" Target="../media/hdphoto14.wdp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image" Target="../media/image18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15.wdp"/><Relationship Id="rId15" Type="http://schemas.microsoft.com/office/2007/relationships/hdphoto" Target="../media/hdphoto5.wdp"/><Relationship Id="rId10" Type="http://schemas.microsoft.com/office/2007/relationships/hdphoto" Target="../media/hdphoto17.wdp"/><Relationship Id="rId19" Type="http://schemas.microsoft.com/office/2007/relationships/hdphoto" Target="../media/hdphoto13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5.png"/><Relationship Id="rId18" Type="http://schemas.microsoft.com/office/2007/relationships/hdphoto" Target="../media/hdphoto19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microsoft.com/office/2007/relationships/hdphoto" Target="../media/hdphoto15.wdp"/><Relationship Id="rId17" Type="http://schemas.openxmlformats.org/officeDocument/2006/relationships/image" Target="../media/image26.png"/><Relationship Id="rId2" Type="http://schemas.openxmlformats.org/officeDocument/2006/relationships/image" Target="../media/image20.png"/><Relationship Id="rId16" Type="http://schemas.microsoft.com/office/2007/relationships/hdphoto" Target="../media/hdphoto16.wdp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4" Type="http://schemas.microsoft.com/office/2007/relationships/hdphoto" Target="../media/hdphoto6.wdp"/><Relationship Id="rId9" Type="http://schemas.openxmlformats.org/officeDocument/2006/relationships/image" Target="../media/image24.png"/><Relationship Id="rId1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33" y="-88633"/>
            <a:ext cx="12298133" cy="691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765" y="554898"/>
            <a:ext cx="6256205" cy="876435"/>
          </a:xfrm>
          <a:noFill/>
        </p:spPr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FF0000"/>
                </a:solidFill>
              </a:rPr>
              <a:t>The Elves’ Magic Star!</a:t>
            </a:r>
            <a:endParaRPr lang="en-GB" sz="5400" dirty="0"/>
          </a:p>
        </p:txBody>
      </p:sp>
      <p:sp>
        <p:nvSpPr>
          <p:cNvPr id="6" name="5-Point Star 5"/>
          <p:cNvSpPr/>
          <p:nvPr/>
        </p:nvSpPr>
        <p:spPr>
          <a:xfrm rot="20739037">
            <a:off x="3423036" y="1626187"/>
            <a:ext cx="4164287" cy="335595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Enjoy!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45" r="29465"/>
          <a:stretch/>
        </p:blipFill>
        <p:spPr>
          <a:xfrm>
            <a:off x="7267297" y="3561296"/>
            <a:ext cx="1658989" cy="2604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415" y1="96727" x2="33880" y2="92727"/>
                        <a14:foregroundMark x1="50273" y1="94545" x2="61202" y2="94182"/>
                        <a14:foregroundMark x1="46995" y1="86545" x2="46448" y2="77818"/>
                        <a14:foregroundMark x1="32787" y1="90182" x2="34973" y2="72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" y="3370217"/>
            <a:ext cx="1630838" cy="2450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25062" y="3201554"/>
            <a:ext cx="2866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3300"/>
                </a:solidFill>
              </a:rPr>
              <a:t>By Bobby Courtney &amp; Shania </a:t>
            </a:r>
            <a:endParaRPr lang="en-GB" sz="4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58"/>
            <a:ext cx="11913326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92D050"/>
                </a:solidFill>
              </a:rPr>
              <a:t>Santa got all the elves together to make sure the children didn’t bring any harm to them or the toys.</a:t>
            </a:r>
            <a:endParaRPr lang="en-GB" b="1" u="sng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761044"/>
            <a:ext cx="12814663" cy="3687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5448227"/>
            <a:ext cx="12814663" cy="3243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" y="5772534"/>
            <a:ext cx="12814661" cy="1085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7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942" y="3630970"/>
            <a:ext cx="2275251" cy="256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516" y="3400117"/>
            <a:ext cx="1619385" cy="2897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9881" y="3885456"/>
            <a:ext cx="1697939" cy="2411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7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53" y="3982231"/>
            <a:ext cx="2263844" cy="231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4532" y="4062338"/>
            <a:ext cx="1272131" cy="2275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17" y="3259718"/>
            <a:ext cx="2529009" cy="2952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86" y="3689338"/>
            <a:ext cx="1045252" cy="2648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26" y="2965270"/>
            <a:ext cx="1883638" cy="3694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53" y="3630970"/>
            <a:ext cx="1438825" cy="2920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02" y="2262935"/>
            <a:ext cx="4661791" cy="1657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43" y="2258777"/>
            <a:ext cx="4661791" cy="1657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89" y="2258550"/>
            <a:ext cx="4661791" cy="1657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9" y="1981423"/>
            <a:ext cx="902810" cy="713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4" y="1979907"/>
            <a:ext cx="1106676" cy="8375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66" y="1938628"/>
            <a:ext cx="902810" cy="713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34" y="1962868"/>
            <a:ext cx="1106676" cy="8375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94" y="1950610"/>
            <a:ext cx="1120683" cy="71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27" y="1919194"/>
            <a:ext cx="1106676" cy="8375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64" y="1932988"/>
            <a:ext cx="1120683" cy="713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01" y="1928096"/>
            <a:ext cx="1106676" cy="8375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84" y="1953889"/>
            <a:ext cx="1120683" cy="713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09" y="1928095"/>
            <a:ext cx="1106676" cy="8375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582" y="1950609"/>
            <a:ext cx="1120683" cy="7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195308"/>
            <a:ext cx="11848011" cy="1325563"/>
          </a:xfrm>
          <a:solidFill>
            <a:srgbClr val="FF0000"/>
          </a:solidFill>
        </p:spPr>
        <p:txBody>
          <a:bodyPr/>
          <a:lstStyle/>
          <a:p>
            <a:r>
              <a:rPr lang="en-GB" b="1" u="sng" dirty="0" smtClean="0">
                <a:solidFill>
                  <a:srgbClr val="92D050"/>
                </a:solidFill>
              </a:rPr>
              <a:t>Santa asked the children how they got there and they all said they didn’t know.</a:t>
            </a:r>
            <a:endParaRPr lang="en-GB" b="1" u="sng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761044"/>
            <a:ext cx="12814663" cy="3687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5448227"/>
            <a:ext cx="12814663" cy="3243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" y="5772534"/>
            <a:ext cx="12814661" cy="1085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7" y="3677089"/>
            <a:ext cx="2399003" cy="2800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86" y="3689338"/>
            <a:ext cx="1045252" cy="2648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26" y="2965270"/>
            <a:ext cx="1883638" cy="3694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53" y="3630970"/>
            <a:ext cx="1438825" cy="2920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02" y="2262935"/>
            <a:ext cx="4661791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34" y="2258550"/>
            <a:ext cx="4661791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17" y="2258550"/>
            <a:ext cx="4661791" cy="1657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5" y="2036884"/>
            <a:ext cx="902810" cy="71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55" y="1956123"/>
            <a:ext cx="1106676" cy="837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32" y="1961425"/>
            <a:ext cx="902810" cy="71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56" y="1928337"/>
            <a:ext cx="1106676" cy="837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6" y="1928337"/>
            <a:ext cx="902810" cy="713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15" y="1956123"/>
            <a:ext cx="1106676" cy="837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10" y="1961425"/>
            <a:ext cx="902810" cy="713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70" y="1956122"/>
            <a:ext cx="1106676" cy="837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70" y="1954663"/>
            <a:ext cx="902810" cy="713075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2442303" y="2580158"/>
            <a:ext cx="2843136" cy="171365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How did you get here?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 flipH="1">
            <a:off x="6922476" y="2535709"/>
            <a:ext cx="2081380" cy="15438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We don’t know!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247559"/>
            <a:ext cx="11834949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92D050"/>
                </a:solidFill>
              </a:rPr>
              <a:t>Santa had an idea, he sprinkled magical dust over the children and they got teleported back home.</a:t>
            </a:r>
            <a:endParaRPr lang="en-GB" b="1" u="sng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761044"/>
            <a:ext cx="12814663" cy="3687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5448227"/>
            <a:ext cx="12814663" cy="3243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1" y="5785883"/>
            <a:ext cx="12814661" cy="1085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7" y="3677089"/>
            <a:ext cx="2399003" cy="2800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86" y="3689338"/>
            <a:ext cx="1045252" cy="2648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26" y="2965270"/>
            <a:ext cx="1883638" cy="3694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53" y="3630970"/>
            <a:ext cx="1438825" cy="2920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02" y="2262935"/>
            <a:ext cx="4661791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88" y="2258550"/>
            <a:ext cx="4661791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72" y="2258550"/>
            <a:ext cx="4661791" cy="1657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5" y="2036884"/>
            <a:ext cx="902810" cy="71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55" y="1956123"/>
            <a:ext cx="1106676" cy="837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32" y="1961425"/>
            <a:ext cx="902810" cy="71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56" y="1928337"/>
            <a:ext cx="1106676" cy="837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6" y="1928337"/>
            <a:ext cx="902810" cy="713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15" y="1956123"/>
            <a:ext cx="1106676" cy="837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10" y="1961425"/>
            <a:ext cx="902810" cy="713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70" y="1956122"/>
            <a:ext cx="1106676" cy="837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70" y="1954663"/>
            <a:ext cx="902810" cy="71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5"/>
          <a:stretch/>
        </p:blipFill>
        <p:spPr>
          <a:xfrm>
            <a:off x="2755565" y="4568645"/>
            <a:ext cx="1441122" cy="1217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89236">
                        <a14:foregroundMark x1="45486" y1="34219" x2="45486" y2="34219"/>
                        <a14:foregroundMark x1="81250" y1="16944" x2="81250" y2="16944"/>
                        <a14:foregroundMark x1="69792" y1="29236" x2="69792" y2="29236"/>
                        <a14:foregroundMark x1="80556" y1="45515" x2="80556" y2="45515"/>
                        <a14:foregroundMark x1="61458" y1="52159" x2="61458" y2="52159"/>
                        <a14:foregroundMark x1="46875" y1="59801" x2="46875" y2="59801"/>
                        <a14:foregroundMark x1="5903" y1="49834" x2="5903" y2="49834"/>
                        <a14:foregroundMark x1="26042" y1="34884" x2="26042" y2="34884"/>
                        <a14:foregroundMark x1="26736" y1="6645" x2="26736" y2="6645"/>
                        <a14:foregroundMark x1="19097" y1="59801" x2="19097" y2="59801"/>
                        <a14:foregroundMark x1="12500" y1="71761" x2="12500" y2="71761"/>
                        <a14:foregroundMark x1="26042" y1="74419" x2="26042" y2="74419"/>
                        <a14:foregroundMark x1="22222" y1="97010" x2="22222" y2="97010"/>
                        <a14:foregroundMark x1="59375" y1="94352" x2="59375" y2="94352"/>
                        <a14:foregroundMark x1="61458" y1="80399" x2="61458" y2="80399"/>
                        <a14:foregroundMark x1="77778" y1="72425" x2="77778" y2="72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29" y="988773"/>
            <a:ext cx="27432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234"/>
            <a:ext cx="12321537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79" y="51263"/>
            <a:ext cx="11836578" cy="153013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92D050"/>
                </a:solidFill>
              </a:rPr>
              <a:t>On Christmas morning they woke up, ran downstairs, saw loads of presents and a letter from Santa saying, “Merry Christmas.” </a:t>
            </a:r>
            <a:endParaRPr lang="en-GB" b="1" u="sng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2" y="1711233"/>
            <a:ext cx="2910653" cy="389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99231" l="0" r="98945">
                        <a14:foregroundMark x1="72152" y1="67308" x2="69620" y2="35769"/>
                        <a14:foregroundMark x1="85021" y1="59231" x2="83333" y2="33846"/>
                        <a14:foregroundMark x1="83333" y1="27692" x2="77637" y2="26923"/>
                        <a14:foregroundMark x1="73418" y1="32692" x2="66034" y2="30000"/>
                        <a14:foregroundMark x1="81857" y1="62692" x2="84388" y2="61538"/>
                        <a14:foregroundMark x1="66456" y1="60000" x2="66456" y2="42308"/>
                        <a14:foregroundMark x1="57806" y1="50385" x2="58017" y2="36538"/>
                        <a14:foregroundMark x1="59072" y1="25769" x2="57384" y2="3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4550023"/>
            <a:ext cx="3546294" cy="1945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99231" l="0" r="98945">
                        <a14:foregroundMark x1="72152" y1="67308" x2="69620" y2="35769"/>
                        <a14:foregroundMark x1="85021" y1="59231" x2="83333" y2="33846"/>
                        <a14:foregroundMark x1="83333" y1="27692" x2="77637" y2="26923"/>
                        <a14:foregroundMark x1="73418" y1="32692" x2="66034" y2="30000"/>
                        <a14:foregroundMark x1="81857" y1="62692" x2="84388" y2="61538"/>
                        <a14:foregroundMark x1="66456" y1="60000" x2="66456" y2="42308"/>
                        <a14:foregroundMark x1="57806" y1="50385" x2="58017" y2="36538"/>
                        <a14:foregroundMark x1="59072" y1="25769" x2="57384" y2="3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49" y="4701017"/>
            <a:ext cx="3546294" cy="1945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99231" l="0" r="98945">
                        <a14:foregroundMark x1="72152" y1="67308" x2="69620" y2="35769"/>
                        <a14:foregroundMark x1="85021" y1="59231" x2="83333" y2="33846"/>
                        <a14:foregroundMark x1="83333" y1="27692" x2="77637" y2="26923"/>
                        <a14:foregroundMark x1="73418" y1="32692" x2="66034" y2="30000"/>
                        <a14:foregroundMark x1="81857" y1="62692" x2="84388" y2="61538"/>
                        <a14:foregroundMark x1="66456" y1="60000" x2="66456" y2="42308"/>
                        <a14:foregroundMark x1="57806" y1="50385" x2="58017" y2="36538"/>
                        <a14:foregroundMark x1="59072" y1="25769" x2="57384" y2="3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49" y="4988272"/>
            <a:ext cx="3546294" cy="1945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38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79" y="3359269"/>
            <a:ext cx="1941045" cy="1341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46" y="2705689"/>
            <a:ext cx="1045252" cy="2648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31" y="2543571"/>
            <a:ext cx="1883638" cy="3694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7" y="3115159"/>
            <a:ext cx="1438825" cy="29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25 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alpha val="91000"/>
                <a:lumMod val="0"/>
                <a:lumOff val="100000"/>
              </a:schemeClr>
            </a:gs>
            <a:gs pos="54000">
              <a:srgbClr val="FF0000">
                <a:alpha val="86000"/>
                <a:lumMod val="95000"/>
              </a:srgbClr>
            </a:gs>
            <a:gs pos="84000">
              <a:srgbClr val="92D050">
                <a:lumMod val="79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5290">
            <a:off x="2313032" y="1939397"/>
            <a:ext cx="8336228" cy="25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2" y="208370"/>
            <a:ext cx="11769634" cy="130692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b="1" u="sng" dirty="0" smtClean="0">
                <a:solidFill>
                  <a:srgbClr val="92D05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One cold snowy Christmas Eve night, Jasmine, Jessie and </a:t>
            </a:r>
            <a:r>
              <a:rPr lang="en-GB" b="1" u="sng" dirty="0">
                <a:solidFill>
                  <a:srgbClr val="92D05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J</a:t>
            </a:r>
            <a:r>
              <a:rPr lang="en-GB" b="1" u="sng" dirty="0" smtClean="0">
                <a:solidFill>
                  <a:srgbClr val="92D05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ohn were getting ready to go to bed.</a:t>
            </a:r>
            <a:endParaRPr lang="en-GB" b="1" u="sng" dirty="0">
              <a:solidFill>
                <a:srgbClr val="92D05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661"/>
            <a:ext cx="12321537" cy="5139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47" y="2226914"/>
            <a:ext cx="3040190" cy="3948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9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5" y="4185820"/>
            <a:ext cx="2574615" cy="257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60" y="3355790"/>
            <a:ext cx="1547683" cy="2819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67" y="2757714"/>
            <a:ext cx="1986693" cy="3621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09" y="3242518"/>
            <a:ext cx="1056358" cy="28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84" y="181240"/>
            <a:ext cx="11678194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92D05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Jessie left out the cookies, milk and carrots. Then they ran upstairs and jumped into their beds.</a:t>
            </a:r>
            <a:endParaRPr lang="en-GB" b="1" u="sng" dirty="0">
              <a:solidFill>
                <a:srgbClr val="92D05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803"/>
            <a:ext cx="12321537" cy="5139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47" y="2038136"/>
            <a:ext cx="2910653" cy="3948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9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7" y="3823730"/>
            <a:ext cx="2574615" cy="257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98" y="3745432"/>
            <a:ext cx="1547683" cy="2819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84" y="3148967"/>
            <a:ext cx="1986693" cy="3621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08" y="2407906"/>
            <a:ext cx="1056358" cy="2831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9178" y1="27179" x2="4110" y2="44103"/>
                        <a14:foregroundMark x1="21918" y1="25128" x2="78425" y2="74359"/>
                        <a14:foregroundMark x1="90068" y1="38974" x2="95205" y2="6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50" y="3901775"/>
            <a:ext cx="1169176" cy="7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9" y="219912"/>
            <a:ext cx="11808823" cy="168510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92D05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Half way through the night they went downstairs to see if their presents were there yet, but what they saw wasn’t quite what they expected…</a:t>
            </a:r>
            <a:endParaRPr lang="en-GB" b="1" u="sng" dirty="0">
              <a:solidFill>
                <a:srgbClr val="92D05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80183"/>
            <a:ext cx="12192000" cy="36837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56604" y="5656217"/>
            <a:ext cx="12192000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81" y1="72989" x2="59770" y2="82759"/>
                        <a14:foregroundMark x1="60536" y1="80460" x2="92720" y2="29310"/>
                        <a14:foregroundMark x1="95402" y1="25862" x2="43295" y2="11494"/>
                        <a14:foregroundMark x1="46360" y1="10345" x2="95019" y2="9195"/>
                        <a14:foregroundMark x1="8812" y1="78161" x2="10345" y2="87356"/>
                        <a14:backgroundMark x1="87356" y1="32184" x2="87356" y2="18966"/>
                        <a14:backgroundMark x1="93870" y1="34483" x2="93103" y2="25287"/>
                        <a14:backgroundMark x1="52874" y1="10345" x2="52874" y2="10345"/>
                        <a14:backgroundMark x1="75479" y1="9195" x2="75479" y2="9195"/>
                        <a14:backgroundMark x1="81226" y1="11494" x2="81226" y2="11494"/>
                        <a14:backgroundMark x1="82375" y1="29885" x2="82375" y2="29885"/>
                        <a14:backgroundMark x1="48276" y1="11494" x2="48276" y2="11494"/>
                        <a14:backgroundMark x1="80077" y1="8621" x2="80077" y2="8621"/>
                        <a14:backgroundMark x1="85441" y1="9770" x2="88506" y2="12069"/>
                        <a14:backgroundMark x1="88506" y1="20690" x2="88506" y2="28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3" y="3529383"/>
            <a:ext cx="3056710" cy="2781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81" y1="72989" x2="59770" y2="82759"/>
                        <a14:foregroundMark x1="60536" y1="80460" x2="92720" y2="29310"/>
                        <a14:foregroundMark x1="95402" y1="25862" x2="43295" y2="11494"/>
                        <a14:foregroundMark x1="46360" y1="10345" x2="95019" y2="9195"/>
                        <a14:foregroundMark x1="8812" y1="78161" x2="10345" y2="87356"/>
                        <a14:backgroundMark x1="87356" y1="32184" x2="87356" y2="18966"/>
                        <a14:backgroundMark x1="93870" y1="34483" x2="93103" y2="25287"/>
                        <a14:backgroundMark x1="52874" y1="10345" x2="52874" y2="10345"/>
                        <a14:backgroundMark x1="75479" y1="9195" x2="75479" y2="9195"/>
                        <a14:backgroundMark x1="81226" y1="11494" x2="81226" y2="11494"/>
                        <a14:backgroundMark x1="82375" y1="29885" x2="82375" y2="29885"/>
                        <a14:backgroundMark x1="48276" y1="11494" x2="48276" y2="11494"/>
                        <a14:backgroundMark x1="80077" y1="8621" x2="80077" y2="8621"/>
                        <a14:backgroundMark x1="85441" y1="9770" x2="88506" y2="12069"/>
                        <a14:backgroundMark x1="88506" y1="20690" x2="88506" y2="28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3259" y="3510791"/>
            <a:ext cx="2987179" cy="2781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52" y="4104543"/>
            <a:ext cx="3604396" cy="2152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36" y1="8333" x2="90052" y2="7813"/>
                        <a14:foregroundMark x1="7853" y1="21875" x2="95812" y2="21354"/>
                        <a14:foregroundMark x1="17277" y1="29688" x2="16754" y2="88542"/>
                        <a14:foregroundMark x1="12565" y1="96875" x2="18325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51" y="2329589"/>
            <a:ext cx="2886484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97" y="3770983"/>
            <a:ext cx="1547683" cy="2819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47" y="3096646"/>
            <a:ext cx="1986693" cy="3621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3" y="3581449"/>
            <a:ext cx="1056358" cy="28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7" y="103868"/>
            <a:ext cx="11573691" cy="182943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92D050"/>
                </a:solidFill>
              </a:rPr>
              <a:t>They saw an elf </a:t>
            </a:r>
            <a:r>
              <a:rPr lang="en-GB" b="1" u="sng" dirty="0">
                <a:solidFill>
                  <a:srgbClr val="92D050"/>
                </a:solidFill>
              </a:rPr>
              <a:t>w</a:t>
            </a:r>
            <a:r>
              <a:rPr lang="en-GB" b="1" u="sng" dirty="0" smtClean="0">
                <a:solidFill>
                  <a:srgbClr val="92D050"/>
                </a:solidFill>
              </a:rPr>
              <a:t>ith a star and the star from their tree was gone! They thought that he took it, so they tried to get it back.</a:t>
            </a:r>
            <a:endParaRPr lang="en-GB" b="1" u="sng" dirty="0">
              <a:solidFill>
                <a:srgbClr val="92D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0" y="2050232"/>
            <a:ext cx="12192000" cy="4807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47" y="2553485"/>
            <a:ext cx="2880053" cy="3693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61" y="3307412"/>
            <a:ext cx="1531412" cy="26377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64" y="3307412"/>
            <a:ext cx="1965807" cy="33876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0" y="3453638"/>
            <a:ext cx="1045252" cy="2648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9342" flipV="1">
            <a:off x="7537484" y="3793138"/>
            <a:ext cx="1360541" cy="2491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94" y="4778092"/>
            <a:ext cx="766899" cy="9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549"/>
            <a:ext cx="12192000" cy="5027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85995"/>
            <a:ext cx="11756571" cy="1319348"/>
          </a:xfrm>
          <a:solidFill>
            <a:srgbClr val="FF0000"/>
          </a:solidFill>
        </p:spPr>
        <p:txBody>
          <a:bodyPr/>
          <a:lstStyle/>
          <a:p>
            <a:r>
              <a:rPr lang="en-GB" b="1" u="sng" dirty="0" smtClean="0">
                <a:solidFill>
                  <a:srgbClr val="92D050"/>
                </a:solidFill>
              </a:rPr>
              <a:t>They didn’t realise it wasn’t their star but the elves magic star!</a:t>
            </a:r>
            <a:endParaRPr lang="en-GB" b="1" u="sng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47" y="2553485"/>
            <a:ext cx="2880053" cy="369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97" y="3307412"/>
            <a:ext cx="1531412" cy="263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64" y="3307412"/>
            <a:ext cx="1965807" cy="3387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0" y="3453638"/>
            <a:ext cx="1045252" cy="2648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9342" flipV="1">
            <a:off x="7537484" y="3793138"/>
            <a:ext cx="1360541" cy="2491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94" y="4778092"/>
            <a:ext cx="766899" cy="996859"/>
          </a:xfrm>
          <a:prstGeom prst="rect">
            <a:avLst/>
          </a:prstGeom>
          <a:noFill/>
        </p:spPr>
      </p:pic>
      <p:sp>
        <p:nvSpPr>
          <p:cNvPr id="11" name="Oval Callout 10"/>
          <p:cNvSpPr/>
          <p:nvPr/>
        </p:nvSpPr>
        <p:spPr>
          <a:xfrm>
            <a:off x="6008914" y="2860766"/>
            <a:ext cx="1628695" cy="1681208"/>
          </a:xfrm>
          <a:prstGeom prst="wedgeEllipseCallout">
            <a:avLst>
              <a:gd name="adj1" fmla="val 77016"/>
              <a:gd name="adj2" fmla="val 5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my Magic Star!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7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195308"/>
            <a:ext cx="11848011" cy="1325563"/>
          </a:xfrm>
          <a:solidFill>
            <a:srgbClr val="FF0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92D050"/>
                </a:solidFill>
              </a:rPr>
              <a:t>The children took the star, ran upstairs and locked their bedroom door but the elf was chasing them.</a:t>
            </a:r>
            <a:endParaRPr lang="en-GB" b="1" u="sng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65578"/>
            <a:ext cx="12192000" cy="3998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5640043"/>
            <a:ext cx="12192000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81" y1="72989" x2="59770" y2="82759"/>
                        <a14:foregroundMark x1="60536" y1="80460" x2="92720" y2="29310"/>
                        <a14:foregroundMark x1="95402" y1="25862" x2="43295" y2="11494"/>
                        <a14:foregroundMark x1="46360" y1="10345" x2="95019" y2="9195"/>
                        <a14:foregroundMark x1="8812" y1="78161" x2="10345" y2="87356"/>
                        <a14:backgroundMark x1="87356" y1="32184" x2="87356" y2="18966"/>
                        <a14:backgroundMark x1="93870" y1="34483" x2="93103" y2="25287"/>
                        <a14:backgroundMark x1="52874" y1="10345" x2="52874" y2="10345"/>
                        <a14:backgroundMark x1="75479" y1="9195" x2="75479" y2="9195"/>
                        <a14:backgroundMark x1="81226" y1="11494" x2="81226" y2="11494"/>
                        <a14:backgroundMark x1="82375" y1="29885" x2="82375" y2="29885"/>
                        <a14:backgroundMark x1="48276" y1="11494" x2="48276" y2="11494"/>
                        <a14:backgroundMark x1="80077" y1="8621" x2="80077" y2="8621"/>
                        <a14:backgroundMark x1="85441" y1="9770" x2="88506" y2="12069"/>
                        <a14:backgroundMark x1="88506" y1="20690" x2="88506" y2="28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3" y="3529383"/>
            <a:ext cx="3056710" cy="278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81" y1="72989" x2="59770" y2="82759"/>
                        <a14:foregroundMark x1="60536" y1="80460" x2="92720" y2="29310"/>
                        <a14:foregroundMark x1="95402" y1="25862" x2="43295" y2="11494"/>
                        <a14:foregroundMark x1="46360" y1="10345" x2="95019" y2="9195"/>
                        <a14:foregroundMark x1="8812" y1="78161" x2="10345" y2="87356"/>
                        <a14:backgroundMark x1="87356" y1="32184" x2="87356" y2="18966"/>
                        <a14:backgroundMark x1="93870" y1="34483" x2="93103" y2="25287"/>
                        <a14:backgroundMark x1="52874" y1="10345" x2="52874" y2="10345"/>
                        <a14:backgroundMark x1="75479" y1="9195" x2="75479" y2="9195"/>
                        <a14:backgroundMark x1="81226" y1="11494" x2="81226" y2="11494"/>
                        <a14:backgroundMark x1="82375" y1="29885" x2="82375" y2="29885"/>
                        <a14:backgroundMark x1="48276" y1="11494" x2="48276" y2="11494"/>
                        <a14:backgroundMark x1="80077" y1="8621" x2="80077" y2="8621"/>
                        <a14:backgroundMark x1="85441" y1="9770" x2="88506" y2="12069"/>
                        <a14:backgroundMark x1="88506" y1="20690" x2="88506" y2="28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3259" y="3510791"/>
            <a:ext cx="2987179" cy="2781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52" y="4104543"/>
            <a:ext cx="3604396" cy="2152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36" y1="8333" x2="90052" y2="7813"/>
                        <a14:foregroundMark x1="7853" y1="21875" x2="95812" y2="21354"/>
                        <a14:foregroundMark x1="17277" y1="29688" x2="16754" y2="88542"/>
                        <a14:foregroundMark x1="12565" y1="96875" x2="18325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51" y="2329589"/>
            <a:ext cx="2886484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97" y="3755498"/>
            <a:ext cx="1547683" cy="2819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47" y="3096646"/>
            <a:ext cx="1986693" cy="3621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3" y="3581449"/>
            <a:ext cx="1056358" cy="2831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82" y="4259711"/>
            <a:ext cx="766899" cy="99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2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5542671"/>
            <a:ext cx="12278599" cy="1274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1" y="1673525"/>
            <a:ext cx="12302984" cy="3687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" y="157529"/>
            <a:ext cx="11769633" cy="1325563"/>
          </a:xfrm>
          <a:solidFill>
            <a:srgbClr val="FF0000"/>
          </a:solidFill>
        </p:spPr>
        <p:txBody>
          <a:bodyPr/>
          <a:lstStyle/>
          <a:p>
            <a:r>
              <a:rPr lang="en-GB" b="1" u="sng" dirty="0" smtClean="0">
                <a:solidFill>
                  <a:srgbClr val="92D050"/>
                </a:solidFill>
              </a:rPr>
              <a:t>In a panic, they touched the top of the star and got teleported to Santa's Workshop.</a:t>
            </a:r>
            <a:endParaRPr lang="en-GB" b="1" u="sng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5284018"/>
            <a:ext cx="12302984" cy="3243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4" y1="72078" x2="7469" y2="91558"/>
                        <a14:foregroundMark x1="24481" y1="77273" x2="79668" y2="77273"/>
                        <a14:foregroundMark x1="9544" y1="75325" x2="93776" y2="92208"/>
                        <a14:foregroundMark x1="7469" y1="90260" x2="95851" y2="68182"/>
                        <a14:foregroundMark x1="4564" y1="70130" x2="8714" y2="98052"/>
                        <a14:foregroundMark x1="9544" y1="13636" x2="21577" y2="5844"/>
                        <a14:foregroundMark x1="43568" y1="19481" x2="53942" y2="5195"/>
                        <a14:foregroundMark x1="89212" y1="18831" x2="76763" y2="1299"/>
                        <a14:backgroundMark x1="7884" y1="98052" x2="7884" y2="98052"/>
                        <a14:backgroundMark x1="8299" y1="96104" x2="8299" y2="961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149" y="3528428"/>
            <a:ext cx="4971434" cy="2886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79" y="2140633"/>
            <a:ext cx="4581487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21" y="2140633"/>
            <a:ext cx="39797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5" y="2140633"/>
            <a:ext cx="4661791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49" y="3709551"/>
            <a:ext cx="2253564" cy="2952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93" y="1656715"/>
            <a:ext cx="1378633" cy="1043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44" y="1469414"/>
            <a:ext cx="1366471" cy="1079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7" y="1481008"/>
            <a:ext cx="1366471" cy="1079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69" y="1618956"/>
            <a:ext cx="1378633" cy="1043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97" y="3963486"/>
            <a:ext cx="1438825" cy="2819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67" y="3375121"/>
            <a:ext cx="1883638" cy="36213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36" y="4036254"/>
            <a:ext cx="1045252" cy="2648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27" y="1514208"/>
            <a:ext cx="1366471" cy="10792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28" y="1630256"/>
            <a:ext cx="1378633" cy="1043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31" y="1645378"/>
            <a:ext cx="1378633" cy="1043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44" y="1491498"/>
            <a:ext cx="1366471" cy="10792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59" y="1506257"/>
            <a:ext cx="1366471" cy="10792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97" y="4565448"/>
            <a:ext cx="766899" cy="99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7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1" y="169817"/>
            <a:ext cx="11939451" cy="164592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92D050"/>
                </a:solidFill>
              </a:rPr>
              <a:t>They didn’t know where they were until they saw Santa staring at them. He was surprised to see humans in his workshop.</a:t>
            </a:r>
            <a:endParaRPr lang="en-GB" b="1" u="sng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43924"/>
            <a:ext cx="12814663" cy="3687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" y="5501887"/>
            <a:ext cx="12814663" cy="3243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5810244"/>
            <a:ext cx="12814661" cy="10477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0214" y="3557908"/>
            <a:ext cx="2350431" cy="2952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186" y1="6857" x2="42797" y2="7238"/>
                        <a14:foregroundMark x1="8475" y1="95048" x2="33898" y2="90095"/>
                        <a14:foregroundMark x1="57627" y1="87238" x2="86017" y2="95048"/>
                        <a14:foregroundMark x1="55932" y1="86095" x2="60169" y2="82857"/>
                        <a14:foregroundMark x1="63559" y1="86667" x2="59322" y2="82095"/>
                        <a14:foregroundMark x1="63559" y1="85905" x2="63559" y2="81714"/>
                        <a14:foregroundMark x1="57203" y1="5905" x2="66525" y2="16190"/>
                        <a14:foregroundMark x1="13559" y1="18476" x2="13983" y2="22095"/>
                        <a14:foregroundMark x1="11864" y1="98476" x2="23305" y2="95048"/>
                        <a14:foregroundMark x1="17797" y1="90857" x2="424" y2="94476"/>
                        <a14:foregroundMark x1="21610" y1="87810" x2="32203" y2="82095"/>
                        <a14:foregroundMark x1="52966" y1="89333" x2="61864" y2="94095"/>
                        <a14:foregroundMark x1="30932" y1="96381" x2="32203" y2="87810"/>
                        <a14:foregroundMark x1="15254" y1="98667" x2="32627" y2="95048"/>
                        <a14:foregroundMark x1="13983" y1="98286" x2="4237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32" y="3978695"/>
            <a:ext cx="1045252" cy="2648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3" l="0" r="100000">
                        <a14:foregroundMark x1="11814" y1="32176" x2="9072" y2="27894"/>
                        <a14:foregroundMark x1="6118" y1="34954" x2="6118" y2="39120"/>
                        <a14:foregroundMark x1="83544" y1="54977" x2="89451" y2="53356"/>
                        <a14:foregroundMark x1="87764" y1="53704" x2="93249" y2="54398"/>
                        <a14:backgroundMark x1="60759" y1="96875" x2="63924" y2="86343"/>
                        <a14:backgroundMark x1="26793" y1="91435" x2="29536" y2="89468"/>
                        <a14:backgroundMark x1="48101" y1="95486" x2="46203" y2="84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17" y="3211042"/>
            <a:ext cx="1883638" cy="3621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" b="100000" l="0" r="100000">
                        <a14:foregroundMark x1="61875" y1="95197" x2="61563" y2="78731"/>
                        <a14:foregroundMark x1="35625" y1="95197" x2="36563" y2="73756"/>
                        <a14:foregroundMark x1="29375" y1="48714" x2="25313" y2="55918"/>
                        <a14:foregroundMark x1="34375" y1="45283" x2="35313" y2="42539"/>
                        <a14:foregroundMark x1="66250" y1="43225" x2="78125" y2="5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43" y="3912024"/>
            <a:ext cx="1438825" cy="2819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224" y1="72078" x2="7469" y2="91558"/>
                        <a14:foregroundMark x1="24481" y1="77273" x2="79668" y2="77273"/>
                        <a14:foregroundMark x1="9544" y1="75325" x2="93776" y2="92208"/>
                        <a14:foregroundMark x1="7469" y1="90260" x2="95851" y2="68182"/>
                        <a14:foregroundMark x1="4564" y1="70130" x2="8714" y2="98052"/>
                        <a14:foregroundMark x1="9544" y1="13636" x2="21577" y2="5844"/>
                        <a14:foregroundMark x1="43568" y1="19481" x2="53942" y2="5195"/>
                        <a14:foregroundMark x1="89212" y1="18831" x2="76763" y2="1299"/>
                        <a14:foregroundMark x1="9959" y1="33766" x2="7469" y2="33766"/>
                        <a14:backgroundMark x1="7884" y1="98052" x2="7884" y2="98052"/>
                        <a14:backgroundMark x1="8299" y1="96104" x2="8299" y2="96104"/>
                        <a14:backgroundMark x1="77178" y1="1299" x2="77593" y2="1299"/>
                        <a14:backgroundMark x1="16598" y1="96753" x2="6639" y2="97403"/>
                        <a14:backgroundMark x1="9959" y1="94156" x2="8714" y2="98052"/>
                        <a14:backgroundMark x1="17842" y1="97403" x2="7469" y2="948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31" y="3623775"/>
            <a:ext cx="4971434" cy="2886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02" y="2262935"/>
            <a:ext cx="4661791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89" y="2262935"/>
            <a:ext cx="4661791" cy="1657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8333" y1="65517" x2="48333" y2="65517"/>
                        <a14:backgroundMark x1="3000" y1="50575" x2="21333" y2="89655"/>
                        <a14:backgroundMark x1="37000" y1="85632" x2="64000" y2="50000"/>
                        <a14:backgroundMark x1="32667" y1="45977" x2="69000" y2="43103"/>
                        <a14:backgroundMark x1="83667" y1="44253" x2="95667" y2="44253"/>
                        <a14:backgroundMark x1="71333" y1="43103" x2="71333" y2="43103"/>
                        <a14:backgroundMark x1="7000" y1="42529" x2="18667" y2="41379"/>
                        <a14:backgroundMark x1="29000" y1="45977" x2="30000" y2="4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90" y="2243038"/>
            <a:ext cx="4661791" cy="1657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4" y="1970570"/>
            <a:ext cx="902810" cy="71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4" y="1979907"/>
            <a:ext cx="1106676" cy="837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42" y="2042173"/>
            <a:ext cx="902810" cy="676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41" y="1923182"/>
            <a:ext cx="1106676" cy="837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52" y="2012979"/>
            <a:ext cx="902810" cy="676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76" y="1961595"/>
            <a:ext cx="1106676" cy="8375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17" y="1997658"/>
            <a:ext cx="902810" cy="6768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42" y="1961595"/>
            <a:ext cx="1106676" cy="8375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50" y="1993209"/>
            <a:ext cx="902810" cy="6768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67" y="1939784"/>
            <a:ext cx="1106676" cy="8375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185" y="1975405"/>
            <a:ext cx="902810" cy="676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260" y="1932644"/>
            <a:ext cx="1106676" cy="8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283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Yu Gothic UI Semilight</vt:lpstr>
      <vt:lpstr>Arial</vt:lpstr>
      <vt:lpstr>Calibri</vt:lpstr>
      <vt:lpstr>Calibri Light</vt:lpstr>
      <vt:lpstr>Office Theme</vt:lpstr>
      <vt:lpstr>The Elves’ Magic Star!</vt:lpstr>
      <vt:lpstr>One cold snowy Christmas Eve night, Jasmine, Jessie and John were getting ready to go to bed.</vt:lpstr>
      <vt:lpstr>Jessie left out the cookies, milk and carrots. Then they ran upstairs and jumped into their beds.</vt:lpstr>
      <vt:lpstr>Half way through the night they went downstairs to see if their presents were there yet, but what they saw wasn’t quite what they expected…</vt:lpstr>
      <vt:lpstr>They saw an elf with a star and the star from their tree was gone! They thought that he took it, so they tried to get it back.</vt:lpstr>
      <vt:lpstr>They didn’t realise it wasn’t their star but the elves magic star!</vt:lpstr>
      <vt:lpstr>The children took the star, ran upstairs and locked their bedroom door but the elf was chasing them.</vt:lpstr>
      <vt:lpstr>In a panic, they touched the top of the star and got teleported to Santa's Workshop.</vt:lpstr>
      <vt:lpstr>They didn’t know where they were until they saw Santa staring at them. He was surprised to see humans in his workshop.</vt:lpstr>
      <vt:lpstr>Santa got all the elves together to make sure the children didn’t bring any harm to them or the toys.</vt:lpstr>
      <vt:lpstr>Santa asked the children how they got there and they all said they didn’t know.</vt:lpstr>
      <vt:lpstr>Santa had an idea, he sprinkled magical dust over the children and they got teleported back home.</vt:lpstr>
      <vt:lpstr>On Christmas morning they woke up, ran downstairs, saw loads of presents and a letter from Santa saying, “Merry Christmas.” 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Shania Johnston</dc:creator>
  <cp:lastModifiedBy>Shania Johnston</cp:lastModifiedBy>
  <cp:revision>31</cp:revision>
  <dcterms:created xsi:type="dcterms:W3CDTF">2019-11-13T11:23:41Z</dcterms:created>
  <dcterms:modified xsi:type="dcterms:W3CDTF">2019-12-11T09:13:44Z</dcterms:modified>
</cp:coreProperties>
</file>