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D2C7"/>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06" autoAdjust="0"/>
    <p:restoredTop sz="94660"/>
  </p:normalViewPr>
  <p:slideViewPr>
    <p:cSldViewPr snapToGrid="0">
      <p:cViewPr varScale="1">
        <p:scale>
          <a:sx n="73" d="100"/>
          <a:sy n="73" d="100"/>
        </p:scale>
        <p:origin x="63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045A0E7-21B3-4F25-A98F-825E7856DEAE}" type="datetimeFigureOut">
              <a:rPr lang="en-GB" smtClean="0"/>
              <a:t>11/12/2019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F1FE5F-BEBE-4A7F-8854-80066D89CB3B}" type="slidenum">
              <a:rPr lang="en-GB" smtClean="0"/>
              <a:t>‹#›</a:t>
            </a:fld>
            <a:endParaRPr lang="en-GB"/>
          </a:p>
        </p:txBody>
      </p:sp>
    </p:spTree>
    <p:extLst>
      <p:ext uri="{BB962C8B-B14F-4D97-AF65-F5344CB8AC3E}">
        <p14:creationId xmlns:p14="http://schemas.microsoft.com/office/powerpoint/2010/main" val="3201158"/>
      </p:ext>
    </p:extLst>
  </p:cSld>
  <p:clrMapOvr>
    <a:masterClrMapping/>
  </p:clrMapOvr>
  <mc:AlternateContent xmlns:mc="http://schemas.openxmlformats.org/markup-compatibility/2006" xmlns:p14="http://schemas.microsoft.com/office/powerpoint/2010/main">
    <mc:Choice Requires="p14">
      <p:transition spd="slow" p14:dur="2000" advClick="0" advTm="8000">
        <p14:reveal/>
      </p:transition>
    </mc:Choice>
    <mc:Fallback xmlns="">
      <p:transition spd="slow" advClick="0" advTm="8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045A0E7-21B3-4F25-A98F-825E7856DEAE}" type="datetimeFigureOut">
              <a:rPr lang="en-GB" smtClean="0"/>
              <a:t>11/12/2019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F1FE5F-BEBE-4A7F-8854-80066D89CB3B}" type="slidenum">
              <a:rPr lang="en-GB" smtClean="0"/>
              <a:t>‹#›</a:t>
            </a:fld>
            <a:endParaRPr lang="en-GB"/>
          </a:p>
        </p:txBody>
      </p:sp>
    </p:spTree>
    <p:extLst>
      <p:ext uri="{BB962C8B-B14F-4D97-AF65-F5344CB8AC3E}">
        <p14:creationId xmlns:p14="http://schemas.microsoft.com/office/powerpoint/2010/main" val="1561374678"/>
      </p:ext>
    </p:extLst>
  </p:cSld>
  <p:clrMapOvr>
    <a:masterClrMapping/>
  </p:clrMapOvr>
  <mc:AlternateContent xmlns:mc="http://schemas.openxmlformats.org/markup-compatibility/2006" xmlns:p14="http://schemas.microsoft.com/office/powerpoint/2010/main">
    <mc:Choice Requires="p14">
      <p:transition spd="slow" p14:dur="2000" advClick="0" advTm="8000">
        <p14:reveal/>
      </p:transition>
    </mc:Choice>
    <mc:Fallback xmlns="">
      <p:transition spd="slow" advClick="0" advTm="8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045A0E7-21B3-4F25-A98F-825E7856DEAE}" type="datetimeFigureOut">
              <a:rPr lang="en-GB" smtClean="0"/>
              <a:t>11/12/2019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F1FE5F-BEBE-4A7F-8854-80066D89CB3B}" type="slidenum">
              <a:rPr lang="en-GB" smtClean="0"/>
              <a:t>‹#›</a:t>
            </a:fld>
            <a:endParaRPr lang="en-GB"/>
          </a:p>
        </p:txBody>
      </p:sp>
    </p:spTree>
    <p:extLst>
      <p:ext uri="{BB962C8B-B14F-4D97-AF65-F5344CB8AC3E}">
        <p14:creationId xmlns:p14="http://schemas.microsoft.com/office/powerpoint/2010/main" val="2640122550"/>
      </p:ext>
    </p:extLst>
  </p:cSld>
  <p:clrMapOvr>
    <a:masterClrMapping/>
  </p:clrMapOvr>
  <mc:AlternateContent xmlns:mc="http://schemas.openxmlformats.org/markup-compatibility/2006" xmlns:p14="http://schemas.microsoft.com/office/powerpoint/2010/main">
    <mc:Choice Requires="p14">
      <p:transition spd="slow" p14:dur="2000" advClick="0" advTm="8000">
        <p14:reveal/>
      </p:transition>
    </mc:Choice>
    <mc:Fallback xmlns="">
      <p:transition spd="slow" advClick="0" advTm="8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045A0E7-21B3-4F25-A98F-825E7856DEAE}" type="datetimeFigureOut">
              <a:rPr lang="en-GB" smtClean="0"/>
              <a:t>11/12/2019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F1FE5F-BEBE-4A7F-8854-80066D89CB3B}" type="slidenum">
              <a:rPr lang="en-GB" smtClean="0"/>
              <a:t>‹#›</a:t>
            </a:fld>
            <a:endParaRPr lang="en-GB"/>
          </a:p>
        </p:txBody>
      </p:sp>
    </p:spTree>
    <p:extLst>
      <p:ext uri="{BB962C8B-B14F-4D97-AF65-F5344CB8AC3E}">
        <p14:creationId xmlns:p14="http://schemas.microsoft.com/office/powerpoint/2010/main" val="213442688"/>
      </p:ext>
    </p:extLst>
  </p:cSld>
  <p:clrMapOvr>
    <a:masterClrMapping/>
  </p:clrMapOvr>
  <mc:AlternateContent xmlns:mc="http://schemas.openxmlformats.org/markup-compatibility/2006" xmlns:p14="http://schemas.microsoft.com/office/powerpoint/2010/main">
    <mc:Choice Requires="p14">
      <p:transition spd="slow" p14:dur="2000" advClick="0" advTm="8000">
        <p14:reveal/>
      </p:transition>
    </mc:Choice>
    <mc:Fallback xmlns="">
      <p:transition spd="slow" advClick="0" advTm="8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045A0E7-21B3-4F25-A98F-825E7856DEAE}" type="datetimeFigureOut">
              <a:rPr lang="en-GB" smtClean="0"/>
              <a:t>11/12/2019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F1FE5F-BEBE-4A7F-8854-80066D89CB3B}" type="slidenum">
              <a:rPr lang="en-GB" smtClean="0"/>
              <a:t>‹#›</a:t>
            </a:fld>
            <a:endParaRPr lang="en-GB"/>
          </a:p>
        </p:txBody>
      </p:sp>
    </p:spTree>
    <p:extLst>
      <p:ext uri="{BB962C8B-B14F-4D97-AF65-F5344CB8AC3E}">
        <p14:creationId xmlns:p14="http://schemas.microsoft.com/office/powerpoint/2010/main" val="694778352"/>
      </p:ext>
    </p:extLst>
  </p:cSld>
  <p:clrMapOvr>
    <a:masterClrMapping/>
  </p:clrMapOvr>
  <mc:AlternateContent xmlns:mc="http://schemas.openxmlformats.org/markup-compatibility/2006" xmlns:p14="http://schemas.microsoft.com/office/powerpoint/2010/main">
    <mc:Choice Requires="p14">
      <p:transition spd="slow" p14:dur="2000" advClick="0" advTm="8000">
        <p14:reveal/>
      </p:transition>
    </mc:Choice>
    <mc:Fallback xmlns="">
      <p:transition spd="slow" advClick="0" advTm="8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045A0E7-21B3-4F25-A98F-825E7856DEAE}" type="datetimeFigureOut">
              <a:rPr lang="en-GB" smtClean="0"/>
              <a:t>11/12/2019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F1FE5F-BEBE-4A7F-8854-80066D89CB3B}" type="slidenum">
              <a:rPr lang="en-GB" smtClean="0"/>
              <a:t>‹#›</a:t>
            </a:fld>
            <a:endParaRPr lang="en-GB"/>
          </a:p>
        </p:txBody>
      </p:sp>
    </p:spTree>
    <p:extLst>
      <p:ext uri="{BB962C8B-B14F-4D97-AF65-F5344CB8AC3E}">
        <p14:creationId xmlns:p14="http://schemas.microsoft.com/office/powerpoint/2010/main" val="920239127"/>
      </p:ext>
    </p:extLst>
  </p:cSld>
  <p:clrMapOvr>
    <a:masterClrMapping/>
  </p:clrMapOvr>
  <mc:AlternateContent xmlns:mc="http://schemas.openxmlformats.org/markup-compatibility/2006" xmlns:p14="http://schemas.microsoft.com/office/powerpoint/2010/main">
    <mc:Choice Requires="p14">
      <p:transition spd="slow" p14:dur="2000" advClick="0" advTm="8000">
        <p14:reveal/>
      </p:transition>
    </mc:Choice>
    <mc:Fallback xmlns="">
      <p:transition spd="slow" advClick="0" advTm="8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045A0E7-21B3-4F25-A98F-825E7856DEAE}" type="datetimeFigureOut">
              <a:rPr lang="en-GB" smtClean="0"/>
              <a:t>11/12/2019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6F1FE5F-BEBE-4A7F-8854-80066D89CB3B}" type="slidenum">
              <a:rPr lang="en-GB" smtClean="0"/>
              <a:t>‹#›</a:t>
            </a:fld>
            <a:endParaRPr lang="en-GB"/>
          </a:p>
        </p:txBody>
      </p:sp>
    </p:spTree>
    <p:extLst>
      <p:ext uri="{BB962C8B-B14F-4D97-AF65-F5344CB8AC3E}">
        <p14:creationId xmlns:p14="http://schemas.microsoft.com/office/powerpoint/2010/main" val="2975748604"/>
      </p:ext>
    </p:extLst>
  </p:cSld>
  <p:clrMapOvr>
    <a:masterClrMapping/>
  </p:clrMapOvr>
  <mc:AlternateContent xmlns:mc="http://schemas.openxmlformats.org/markup-compatibility/2006" xmlns:p14="http://schemas.microsoft.com/office/powerpoint/2010/main">
    <mc:Choice Requires="p14">
      <p:transition spd="slow" p14:dur="2000" advClick="0" advTm="8000">
        <p14:reveal/>
      </p:transition>
    </mc:Choice>
    <mc:Fallback xmlns="">
      <p:transition spd="slow" advClick="0" advTm="8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045A0E7-21B3-4F25-A98F-825E7856DEAE}" type="datetimeFigureOut">
              <a:rPr lang="en-GB" smtClean="0"/>
              <a:t>11/12/2019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6F1FE5F-BEBE-4A7F-8854-80066D89CB3B}" type="slidenum">
              <a:rPr lang="en-GB" smtClean="0"/>
              <a:t>‹#›</a:t>
            </a:fld>
            <a:endParaRPr lang="en-GB"/>
          </a:p>
        </p:txBody>
      </p:sp>
    </p:spTree>
    <p:extLst>
      <p:ext uri="{BB962C8B-B14F-4D97-AF65-F5344CB8AC3E}">
        <p14:creationId xmlns:p14="http://schemas.microsoft.com/office/powerpoint/2010/main" val="2359708422"/>
      </p:ext>
    </p:extLst>
  </p:cSld>
  <p:clrMapOvr>
    <a:masterClrMapping/>
  </p:clrMapOvr>
  <mc:AlternateContent xmlns:mc="http://schemas.openxmlformats.org/markup-compatibility/2006" xmlns:p14="http://schemas.microsoft.com/office/powerpoint/2010/main">
    <mc:Choice Requires="p14">
      <p:transition spd="slow" p14:dur="2000" advClick="0" advTm="8000">
        <p14:reveal/>
      </p:transition>
    </mc:Choice>
    <mc:Fallback xmlns="">
      <p:transition spd="slow" advClick="0" advTm="8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45A0E7-21B3-4F25-A98F-825E7856DEAE}" type="datetimeFigureOut">
              <a:rPr lang="en-GB" smtClean="0"/>
              <a:t>11/12/2019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6F1FE5F-BEBE-4A7F-8854-80066D89CB3B}" type="slidenum">
              <a:rPr lang="en-GB" smtClean="0"/>
              <a:t>‹#›</a:t>
            </a:fld>
            <a:endParaRPr lang="en-GB"/>
          </a:p>
        </p:txBody>
      </p:sp>
    </p:spTree>
    <p:extLst>
      <p:ext uri="{BB962C8B-B14F-4D97-AF65-F5344CB8AC3E}">
        <p14:creationId xmlns:p14="http://schemas.microsoft.com/office/powerpoint/2010/main" val="3026004569"/>
      </p:ext>
    </p:extLst>
  </p:cSld>
  <p:clrMapOvr>
    <a:masterClrMapping/>
  </p:clrMapOvr>
  <mc:AlternateContent xmlns:mc="http://schemas.openxmlformats.org/markup-compatibility/2006" xmlns:p14="http://schemas.microsoft.com/office/powerpoint/2010/main">
    <mc:Choice Requires="p14">
      <p:transition spd="slow" p14:dur="2000" advClick="0" advTm="8000">
        <p14:reveal/>
      </p:transition>
    </mc:Choice>
    <mc:Fallback xmlns="">
      <p:transition spd="slow" advClick="0" advTm="8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045A0E7-21B3-4F25-A98F-825E7856DEAE}" type="datetimeFigureOut">
              <a:rPr lang="en-GB" smtClean="0"/>
              <a:t>11/12/2019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F1FE5F-BEBE-4A7F-8854-80066D89CB3B}" type="slidenum">
              <a:rPr lang="en-GB" smtClean="0"/>
              <a:t>‹#›</a:t>
            </a:fld>
            <a:endParaRPr lang="en-GB"/>
          </a:p>
        </p:txBody>
      </p:sp>
    </p:spTree>
    <p:extLst>
      <p:ext uri="{BB962C8B-B14F-4D97-AF65-F5344CB8AC3E}">
        <p14:creationId xmlns:p14="http://schemas.microsoft.com/office/powerpoint/2010/main" val="3104081757"/>
      </p:ext>
    </p:extLst>
  </p:cSld>
  <p:clrMapOvr>
    <a:masterClrMapping/>
  </p:clrMapOvr>
  <mc:AlternateContent xmlns:mc="http://schemas.openxmlformats.org/markup-compatibility/2006" xmlns:p14="http://schemas.microsoft.com/office/powerpoint/2010/main">
    <mc:Choice Requires="p14">
      <p:transition spd="slow" p14:dur="2000" advClick="0" advTm="8000">
        <p14:reveal/>
      </p:transition>
    </mc:Choice>
    <mc:Fallback xmlns="">
      <p:transition spd="slow" advClick="0" advTm="8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045A0E7-21B3-4F25-A98F-825E7856DEAE}" type="datetimeFigureOut">
              <a:rPr lang="en-GB" smtClean="0"/>
              <a:t>11/12/2019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F1FE5F-BEBE-4A7F-8854-80066D89CB3B}" type="slidenum">
              <a:rPr lang="en-GB" smtClean="0"/>
              <a:t>‹#›</a:t>
            </a:fld>
            <a:endParaRPr lang="en-GB"/>
          </a:p>
        </p:txBody>
      </p:sp>
    </p:spTree>
    <p:extLst>
      <p:ext uri="{BB962C8B-B14F-4D97-AF65-F5344CB8AC3E}">
        <p14:creationId xmlns:p14="http://schemas.microsoft.com/office/powerpoint/2010/main" val="822987187"/>
      </p:ext>
    </p:extLst>
  </p:cSld>
  <p:clrMapOvr>
    <a:masterClrMapping/>
  </p:clrMapOvr>
  <mc:AlternateContent xmlns:mc="http://schemas.openxmlformats.org/markup-compatibility/2006" xmlns:p14="http://schemas.microsoft.com/office/powerpoint/2010/main">
    <mc:Choice Requires="p14">
      <p:transition spd="slow" p14:dur="2000" advClick="0" advTm="8000">
        <p14:reveal/>
      </p:transition>
    </mc:Choice>
    <mc:Fallback xmlns="">
      <p:transition spd="slow" advClick="0" advTm="8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45A0E7-21B3-4F25-A98F-825E7856DEAE}" type="datetimeFigureOut">
              <a:rPr lang="en-GB" smtClean="0"/>
              <a:t>11/12/2019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F1FE5F-BEBE-4A7F-8854-80066D89CB3B}" type="slidenum">
              <a:rPr lang="en-GB" smtClean="0"/>
              <a:t>‹#›</a:t>
            </a:fld>
            <a:endParaRPr lang="en-GB"/>
          </a:p>
        </p:txBody>
      </p:sp>
    </p:spTree>
    <p:extLst>
      <p:ext uri="{BB962C8B-B14F-4D97-AF65-F5344CB8AC3E}">
        <p14:creationId xmlns:p14="http://schemas.microsoft.com/office/powerpoint/2010/main" val="44917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8000">
        <p14:reveal/>
      </p:transition>
    </mc:Choice>
    <mc:Fallback xmlns="">
      <p:transition spd="slow" advClick="0" advTm="8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0.png"/><Relationship Id="rId7"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6.xml"/><Relationship Id="rId6" Type="http://schemas.microsoft.com/office/2007/relationships/hdphoto" Target="../media/hdphoto16.wdp"/><Relationship Id="rId5" Type="http://schemas.openxmlformats.org/officeDocument/2006/relationships/image" Target="../media/image23.png"/><Relationship Id="rId4" Type="http://schemas.microsoft.com/office/2007/relationships/hdphoto" Target="../media/hdphoto8.wdp"/><Relationship Id="rId9"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6" Type="http://schemas.microsoft.com/office/2007/relationships/hdphoto" Target="../media/hdphoto18.wdp"/><Relationship Id="rId5" Type="http://schemas.openxmlformats.org/officeDocument/2006/relationships/image" Target="../media/image27.png"/><Relationship Id="rId4" Type="http://schemas.microsoft.com/office/2007/relationships/hdphoto" Target="../media/hdphoto17.wdp"/></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png"/><Relationship Id="rId7"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6.xml"/><Relationship Id="rId6" Type="http://schemas.microsoft.com/office/2007/relationships/hdphoto" Target="../media/hdphoto8.wdp"/><Relationship Id="rId5" Type="http://schemas.openxmlformats.org/officeDocument/2006/relationships/image" Target="../media/image10.png"/><Relationship Id="rId4" Type="http://schemas.microsoft.com/office/2007/relationships/hdphoto" Target="../media/hdphoto1.wdp"/><Relationship Id="rId9" Type="http://schemas.microsoft.com/office/2007/relationships/hdphoto" Target="../media/hdphoto19.wdp"/></Relationships>
</file>

<file path=ppt/slides/_rels/slide13.xml.rels><?xml version="1.0" encoding="UTF-8" standalone="yes"?>
<Relationships xmlns="http://schemas.openxmlformats.org/package/2006/relationships"><Relationship Id="rId8" Type="http://schemas.microsoft.com/office/2007/relationships/hdphoto" Target="../media/hdphoto19.wdp"/><Relationship Id="rId3" Type="http://schemas.openxmlformats.org/officeDocument/2006/relationships/image" Target="../media/image4.png"/><Relationship Id="rId7" Type="http://schemas.openxmlformats.org/officeDocument/2006/relationships/image" Target="../media/image28.png"/><Relationship Id="rId2" Type="http://schemas.openxmlformats.org/officeDocument/2006/relationships/image" Target="../media/image22.png"/><Relationship Id="rId1" Type="http://schemas.openxmlformats.org/officeDocument/2006/relationships/slideLayout" Target="../slideLayouts/slideLayout6.xml"/><Relationship Id="rId6" Type="http://schemas.microsoft.com/office/2007/relationships/hdphoto" Target="../media/hdphoto1.wdp"/><Relationship Id="rId11" Type="http://schemas.openxmlformats.org/officeDocument/2006/relationships/image" Target="../media/image24.png"/><Relationship Id="rId5" Type="http://schemas.openxmlformats.org/officeDocument/2006/relationships/image" Target="../media/image2.png"/><Relationship Id="rId10" Type="http://schemas.microsoft.com/office/2007/relationships/hdphoto" Target="../media/hdphoto8.wdp"/><Relationship Id="rId4" Type="http://schemas.microsoft.com/office/2007/relationships/hdphoto" Target="../media/hdphoto3.wdp"/><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1.png"/><Relationship Id="rId7" Type="http://schemas.openxmlformats.org/officeDocument/2006/relationships/image" Target="../media/image4.png"/><Relationship Id="rId12" Type="http://schemas.microsoft.com/office/2007/relationships/hdphoto" Target="../media/hdphoto20.wdp"/><Relationship Id="rId2" Type="http://schemas.openxmlformats.org/officeDocument/2006/relationships/image" Target="../media/image29.png"/><Relationship Id="rId1" Type="http://schemas.openxmlformats.org/officeDocument/2006/relationships/slideLayout" Target="../slideLayouts/slideLayout6.xml"/><Relationship Id="rId6" Type="http://schemas.microsoft.com/office/2007/relationships/hdphoto" Target="../media/hdphoto19.wdp"/><Relationship Id="rId11" Type="http://schemas.openxmlformats.org/officeDocument/2006/relationships/image" Target="../media/image31.png"/><Relationship Id="rId5" Type="http://schemas.openxmlformats.org/officeDocument/2006/relationships/image" Target="../media/image30.png"/><Relationship Id="rId10" Type="http://schemas.microsoft.com/office/2007/relationships/hdphoto" Target="../media/hdphoto1.wdp"/><Relationship Id="rId4" Type="http://schemas.microsoft.com/office/2007/relationships/hdphoto" Target="../media/hdphoto15.wdp"/><Relationship Id="rId9"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microsoft.com/office/2007/relationships/hdphoto" Target="../media/hdphoto19.wdp"/><Relationship Id="rId3" Type="http://schemas.openxmlformats.org/officeDocument/2006/relationships/image" Target="../media/image4.png"/><Relationship Id="rId7" Type="http://schemas.openxmlformats.org/officeDocument/2006/relationships/image" Target="../media/image28.png"/><Relationship Id="rId2" Type="http://schemas.openxmlformats.org/officeDocument/2006/relationships/image" Target="../media/image1.jpg"/><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6.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6.xml"/><Relationship Id="rId5" Type="http://schemas.microsoft.com/office/2007/relationships/hdphoto" Target="../media/hdphoto3.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microsoft.com/office/2007/relationships/hdphoto" Target="../media/hdphoto7.wdp"/><Relationship Id="rId13" Type="http://schemas.microsoft.com/office/2007/relationships/hdphoto" Target="../media/hdphoto8.wdp"/><Relationship Id="rId3" Type="http://schemas.microsoft.com/office/2007/relationships/hdphoto" Target="../media/hdphoto5.wdp"/><Relationship Id="rId7" Type="http://schemas.openxmlformats.org/officeDocument/2006/relationships/image" Target="../media/image8.png"/><Relationship Id="rId12"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hyperlink" Target="http://www.google.co.uk/url?sa=i&amp;rct=j&amp;q=&amp;esrc=s&amp;source=images&amp;cd=&amp;ved=2ahUKEwi_68e844fmAhUxUxUIHWinBagQjRx6BAgBEAQ&amp;url=http://clipart-library.com/clip-art/bed-clipart-transparent-18.htm&amp;psig=AOvVaw3Gsd-IAt9ZW0HghMxWCe1m&amp;ust=1574854250279619" TargetMode="External"/><Relationship Id="rId11" Type="http://schemas.openxmlformats.org/officeDocument/2006/relationships/image" Target="../media/image9.jpg"/><Relationship Id="rId5" Type="http://schemas.microsoft.com/office/2007/relationships/hdphoto" Target="../media/hdphoto6.wdp"/><Relationship Id="rId10" Type="http://schemas.microsoft.com/office/2007/relationships/hdphoto" Target="../media/hdphoto3.wdp"/><Relationship Id="rId4" Type="http://schemas.openxmlformats.org/officeDocument/2006/relationships/image" Target="../media/image7.png"/><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microsoft.com/office/2007/relationships/hdphoto" Target="../media/hdphoto12.wdp"/><Relationship Id="rId3" Type="http://schemas.microsoft.com/office/2007/relationships/hdphoto" Target="../media/hdphoto3.wdp"/><Relationship Id="rId7" Type="http://schemas.microsoft.com/office/2007/relationships/hdphoto" Target="../media/hdphoto9.wdp"/><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11.png"/><Relationship Id="rId11" Type="http://schemas.microsoft.com/office/2007/relationships/hdphoto" Target="../media/hdphoto11.wdp"/><Relationship Id="rId5" Type="http://schemas.microsoft.com/office/2007/relationships/hdphoto" Target="../media/hdphoto1.wdp"/><Relationship Id="rId15" Type="http://schemas.microsoft.com/office/2007/relationships/hdphoto" Target="../media/hdphoto13.wdp"/><Relationship Id="rId10" Type="http://schemas.openxmlformats.org/officeDocument/2006/relationships/image" Target="../media/image13.png"/><Relationship Id="rId4" Type="http://schemas.openxmlformats.org/officeDocument/2006/relationships/image" Target="../media/image2.png"/><Relationship Id="rId9" Type="http://schemas.microsoft.com/office/2007/relationships/hdphoto" Target="../media/hdphoto10.wdp"/><Relationship Id="rId1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8.png"/><Relationship Id="rId2" Type="http://schemas.openxmlformats.org/officeDocument/2006/relationships/image" Target="../media/image16.jpg"/><Relationship Id="rId1" Type="http://schemas.openxmlformats.org/officeDocument/2006/relationships/slideLayout" Target="../slideLayouts/slideLayout6.xml"/><Relationship Id="rId6" Type="http://schemas.microsoft.com/office/2007/relationships/hdphoto" Target="../media/hdphoto14.wdp"/><Relationship Id="rId5" Type="http://schemas.openxmlformats.org/officeDocument/2006/relationships/image" Target="../media/image17.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g"/><Relationship Id="rId1" Type="http://schemas.openxmlformats.org/officeDocument/2006/relationships/slideLayout" Target="../slideLayouts/slideLayout6.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2.png"/><Relationship Id="rId5" Type="http://schemas.microsoft.com/office/2007/relationships/hdphoto" Target="../media/hdphoto3.wdp"/><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18.png"/><Relationship Id="rId5" Type="http://schemas.microsoft.com/office/2007/relationships/hdphoto" Target="../media/hdphoto3.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36" y="0"/>
            <a:ext cx="12302836" cy="6946035"/>
          </a:xfrm>
          <a:prstGeom prst="rect">
            <a:avLst/>
          </a:prstGeom>
        </p:spPr>
      </p:pic>
      <p:sp>
        <p:nvSpPr>
          <p:cNvPr id="2" name="Title 1"/>
          <p:cNvSpPr>
            <a:spLocks noGrp="1"/>
          </p:cNvSpPr>
          <p:nvPr>
            <p:ph type="ctrTitle"/>
          </p:nvPr>
        </p:nvSpPr>
        <p:spPr/>
        <p:txBody>
          <a:bodyPr>
            <a:normAutofit/>
          </a:bodyPr>
          <a:lstStyle/>
          <a:p>
            <a:r>
              <a:rPr lang="en-GB" sz="8000" dirty="0" smtClean="0">
                <a:solidFill>
                  <a:srgbClr val="0070C0"/>
                </a:solidFill>
              </a:rPr>
              <a:t>The Evil Elf That Tried To Ruin Christmas</a:t>
            </a:r>
            <a:endParaRPr lang="en-GB" sz="8000" dirty="0">
              <a:solidFill>
                <a:srgbClr val="0070C0"/>
              </a:solidFill>
            </a:endParaRPr>
          </a:p>
        </p:txBody>
      </p:sp>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backgroundRemoval t="0" b="98842" l="1031" r="100000"/>
                    </a14:imgEffect>
                  </a14:imgLayer>
                </a14:imgProps>
              </a:ext>
              <a:ext uri="{28A0092B-C50C-407E-A947-70E740481C1C}">
                <a14:useLocalDpi xmlns:a14="http://schemas.microsoft.com/office/drawing/2010/main" val="0"/>
              </a:ext>
            </a:extLst>
          </a:blip>
          <a:stretch>
            <a:fillRect/>
          </a:stretch>
        </p:blipFill>
        <p:spPr>
          <a:xfrm flipH="1">
            <a:off x="4003961" y="3890129"/>
            <a:ext cx="2175165" cy="2862375"/>
          </a:xfrm>
          <a:prstGeom prst="rect">
            <a:avLst/>
          </a:prstGeom>
        </p:spPr>
      </p:pic>
      <p:pic>
        <p:nvPicPr>
          <p:cNvPr id="10" name="Picture 9"/>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5818912" y="5130368"/>
            <a:ext cx="2176370" cy="1681740"/>
          </a:xfrm>
          <a:prstGeom prst="rect">
            <a:avLst/>
          </a:prstGeom>
        </p:spPr>
      </p:pic>
      <p:pic>
        <p:nvPicPr>
          <p:cNvPr id="12" name="Picture 11"/>
          <p:cNvPicPr>
            <a:picLocks noChangeAspect="1"/>
          </p:cNvPicPr>
          <p:nvPr/>
        </p:nvPicPr>
        <p:blipFill>
          <a:blip r:embed="rId7" cstate="print">
            <a:extLst>
              <a:ext uri="{BEBA8EAE-BF5A-486C-A8C5-ECC9F3942E4B}">
                <a14:imgProps xmlns:a14="http://schemas.microsoft.com/office/drawing/2010/main">
                  <a14:imgLayer r:embed="rId8">
                    <a14:imgEffect>
                      <a14:backgroundRemoval t="1591" b="98864" l="0" r="98182"/>
                    </a14:imgEffect>
                  </a14:imgLayer>
                </a14:imgProps>
              </a:ext>
              <a:ext uri="{28A0092B-C50C-407E-A947-70E740481C1C}">
                <a14:useLocalDpi xmlns:a14="http://schemas.microsoft.com/office/drawing/2010/main" val="0"/>
              </a:ext>
            </a:extLst>
          </a:blip>
          <a:stretch>
            <a:fillRect/>
          </a:stretch>
        </p:blipFill>
        <p:spPr>
          <a:xfrm>
            <a:off x="6158338" y="3253523"/>
            <a:ext cx="4135585" cy="4135585"/>
          </a:xfrm>
          <a:prstGeom prst="rect">
            <a:avLst/>
          </a:prstGeom>
        </p:spPr>
      </p:pic>
    </p:spTree>
    <p:extLst>
      <p:ext uri="{BB962C8B-B14F-4D97-AF65-F5344CB8AC3E}">
        <p14:creationId xmlns:p14="http://schemas.microsoft.com/office/powerpoint/2010/main" val="4114792424"/>
      </p:ext>
    </p:extLst>
  </p:cSld>
  <p:clrMapOvr>
    <a:masterClrMapping/>
  </p:clrMapOvr>
  <mc:AlternateContent xmlns:mc="http://schemas.openxmlformats.org/markup-compatibility/2006" xmlns:p14="http://schemas.microsoft.com/office/powerpoint/2010/main">
    <mc:Choice Requires="p14">
      <p:transition spd="slow" p14:dur="2000" advClick="0" advTm="8000">
        <p14:reveal/>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817" y="1"/>
            <a:ext cx="11730763" cy="1385876"/>
          </a:xfrm>
          <a:solidFill>
            <a:srgbClr val="5ED2C7"/>
          </a:solidFill>
        </p:spPr>
        <p:txBody>
          <a:bodyPr>
            <a:normAutofit/>
          </a:bodyPr>
          <a:lstStyle/>
          <a:p>
            <a:pPr algn="ctr"/>
            <a:r>
              <a:rPr lang="en-GB" sz="3200" b="1" dirty="0" smtClean="0">
                <a:solidFill>
                  <a:srgbClr val="FF0000"/>
                </a:solidFill>
              </a:rPr>
              <a:t>Grumpy arrived at a little girl’s house called Sophia, ready to steal her presents. Santa wasn’t going to let that happen.</a:t>
            </a:r>
            <a:endParaRPr lang="en-GB" sz="3200" b="1" dirty="0">
              <a:solidFill>
                <a:srgbClr val="FF0000"/>
              </a:solidFill>
            </a:endParaRPr>
          </a:p>
        </p:txBody>
      </p:sp>
      <p:pic>
        <p:nvPicPr>
          <p:cNvPr id="10" name="Picture 9"/>
          <p:cNvPicPr>
            <a:picLocks noChangeAspect="1"/>
          </p:cNvPicPr>
          <p:nvPr/>
        </p:nvPicPr>
        <p:blipFill>
          <a:blip r:embed="rId2"/>
          <a:stretch>
            <a:fillRect/>
          </a:stretch>
        </p:blipFill>
        <p:spPr>
          <a:xfrm>
            <a:off x="169817" y="1385877"/>
            <a:ext cx="11861074" cy="5472123"/>
          </a:xfrm>
          <a:prstGeom prst="rect">
            <a:avLst/>
          </a:prstGeom>
        </p:spPr>
      </p:pic>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backgroundRemoval t="0" b="100000" l="503" r="97990"/>
                    </a14:imgEffect>
                  </a14:imgLayer>
                </a14:imgProps>
              </a:ext>
            </a:extLst>
          </a:blip>
          <a:stretch>
            <a:fillRect/>
          </a:stretch>
        </p:blipFill>
        <p:spPr>
          <a:xfrm>
            <a:off x="593885" y="2233262"/>
            <a:ext cx="3120845" cy="3967708"/>
          </a:xfrm>
          <a:prstGeom prst="rect">
            <a:avLst/>
          </a:prstGeom>
        </p:spPr>
      </p:pic>
      <p:pic>
        <p:nvPicPr>
          <p:cNvPr id="12" name="Picture 11"/>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Lst>
          </a:blip>
          <a:stretch>
            <a:fillRect/>
          </a:stretch>
        </p:blipFill>
        <p:spPr>
          <a:xfrm>
            <a:off x="2365712" y="5785517"/>
            <a:ext cx="1438726" cy="1173957"/>
          </a:xfrm>
          <a:prstGeom prst="rect">
            <a:avLst/>
          </a:prstGeom>
        </p:spPr>
      </p:pic>
      <p:pic>
        <p:nvPicPr>
          <p:cNvPr id="13" name="Picture 12"/>
          <p:cNvPicPr>
            <a:picLocks noChangeAspect="1"/>
          </p:cNvPicPr>
          <p:nvPr/>
        </p:nvPicPr>
        <p:blipFill>
          <a:blip r:embed="rId7"/>
          <a:stretch>
            <a:fillRect/>
          </a:stretch>
        </p:blipFill>
        <p:spPr>
          <a:xfrm>
            <a:off x="1094822" y="5612655"/>
            <a:ext cx="1438781" cy="1176630"/>
          </a:xfrm>
          <a:prstGeom prst="rect">
            <a:avLst/>
          </a:prstGeom>
        </p:spPr>
      </p:pic>
      <p:pic>
        <p:nvPicPr>
          <p:cNvPr id="14" name="Picture 13"/>
          <p:cNvPicPr>
            <a:picLocks noChangeAspect="1"/>
          </p:cNvPicPr>
          <p:nvPr/>
        </p:nvPicPr>
        <p:blipFill>
          <a:blip r:embed="rId7"/>
          <a:stretch>
            <a:fillRect/>
          </a:stretch>
        </p:blipFill>
        <p:spPr>
          <a:xfrm>
            <a:off x="169817" y="5264573"/>
            <a:ext cx="1438781" cy="1176630"/>
          </a:xfrm>
          <a:prstGeom prst="rect">
            <a:avLst/>
          </a:prstGeom>
        </p:spPr>
      </p:pic>
      <p:pic>
        <p:nvPicPr>
          <p:cNvPr id="15" name="Picture 14"/>
          <p:cNvPicPr>
            <a:picLocks noChangeAspect="1"/>
          </p:cNvPicPr>
          <p:nvPr/>
        </p:nvPicPr>
        <p:blipFill>
          <a:blip r:embed="rId8">
            <a:extLst>
              <a:ext uri="{BEBA8EAE-BF5A-486C-A8C5-ECC9F3942E4B}">
                <a14:imgProps xmlns:a14="http://schemas.microsoft.com/office/drawing/2010/main">
                  <a14:imgLayer r:embed="rId9">
                    <a14:imgEffect>
                      <a14:backgroundRemoval t="0" b="98842" l="1031" r="100000"/>
                    </a14:imgEffect>
                  </a14:imgLayer>
                </a14:imgProps>
              </a:ext>
              <a:ext uri="{28A0092B-C50C-407E-A947-70E740481C1C}">
                <a14:useLocalDpi xmlns:a14="http://schemas.microsoft.com/office/drawing/2010/main" val="0"/>
              </a:ext>
            </a:extLst>
          </a:blip>
          <a:stretch>
            <a:fillRect/>
          </a:stretch>
        </p:blipFill>
        <p:spPr>
          <a:xfrm>
            <a:off x="10682255" y="3189020"/>
            <a:ext cx="1348636" cy="2596497"/>
          </a:xfrm>
          <a:prstGeom prst="rect">
            <a:avLst/>
          </a:prstGeom>
        </p:spPr>
      </p:pic>
    </p:spTree>
    <p:extLst>
      <p:ext uri="{BB962C8B-B14F-4D97-AF65-F5344CB8AC3E}">
        <p14:creationId xmlns:p14="http://schemas.microsoft.com/office/powerpoint/2010/main" val="1969294352"/>
      </p:ext>
    </p:extLst>
  </p:cSld>
  <p:clrMapOvr>
    <a:masterClrMapping/>
  </p:clrMapOvr>
  <mc:AlternateContent xmlns:mc="http://schemas.openxmlformats.org/markup-compatibility/2006" xmlns:p14="http://schemas.microsoft.com/office/powerpoint/2010/main">
    <mc:Choice Requires="p14">
      <p:transition spd="slow" p14:dur="2000" advClick="0" advTm="8000">
        <p14:reveal/>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path" presetSubtype="0" accel="50000" decel="50000" fill="hold" nodeType="clickEffect">
                                  <p:stCondLst>
                                    <p:cond delay="0"/>
                                  </p:stCondLst>
                                  <p:childTnLst>
                                    <p:animMotion origin="layout" path="M -0.03737 3.33333E-6 C -0.01953 0.0081 0.00104 0.01597 0.00977 0.02592 C 0.01888 0.03703 0.02331 0.05 0.028 0.06296 C 0.03242 0.07592 0.028 0.08703 0.02331 0.09907 C 0.01888 0.10995 0.01211 0.12199 -0.00365 0.13194 C -0.01719 0.14189 -0.03984 0.15 -0.06445 0.15602 C -0.08698 0.16203 -0.11406 0.16597 -0.14102 0.16805 C -0.16797 0.1699 -0.19531 0.1699 -0.21992 0.16805 C -0.24687 0.16597 -0.27187 0.16111 -0.29206 0.15301 C -0.31237 0.14606 -0.33021 0.13703 -0.33932 0.12592 C -0.35078 0.11597 -0.35521 0.10208 -0.35521 0.09097 C -0.35755 0.08009 -0.35521 0.06689 -0.34375 0.05602 C -0.33255 0.04606 -0.31237 0.03796 -0.28542 0.03402 C -0.25833 0.03102 -0.23112 0.03495 -0.21315 0.04189 C -0.1974 0.04907 -0.1862 0.05995 -0.18385 0.07291 C -0.18385 0.08611 -0.1862 0.09791 -0.1974 0.1081 C -0.20872 0.11805 -0.20638 0.1199 -0.25156 0.1331 C -0.29206 0.14699 -0.33255 0.14305 -0.35755 0.14398 C -0.38216 0.14398 -0.40247 0.14004 -0.42734 0.13611 C -0.4543 0.13102 -0.47695 0.12199 -0.49245 0.11389 C -0.50833 0.10602 -0.5151 0.09606 -0.52422 0.08009 C -0.53086 0.06389 -0.53086 0.05602 -0.53086 0.04398 C -0.53086 0.03194 -0.53086 0.0199 -0.53086 0.0081 " pathEditMode="relative" rAng="0" ptsTypes="AAAAAAAAAAAAAAAAAAAAAAA">
                                      <p:cBhvr>
                                        <p:cTn id="6" dur="2000" fill="hold"/>
                                        <p:tgtEl>
                                          <p:spTgt spid="15"/>
                                        </p:tgtEl>
                                        <p:attrNameLst>
                                          <p:attrName>ppt_x</p:attrName>
                                          <p:attrName>ppt_y</p:attrName>
                                        </p:attrNameLst>
                                      </p:cBhvr>
                                      <p:rCtr x="-21315" y="847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5ED2C7"/>
          </a:solidFill>
        </p:spPr>
        <p:txBody>
          <a:bodyPr>
            <a:noAutofit/>
          </a:bodyPr>
          <a:lstStyle/>
          <a:p>
            <a:pPr algn="ctr"/>
            <a:r>
              <a:rPr lang="en-GB" sz="3200" b="1" dirty="0" smtClean="0">
                <a:solidFill>
                  <a:srgbClr val="FF0000"/>
                </a:solidFill>
              </a:rPr>
              <a:t>When Grumpy came down the chimney, he made a loud noise which woke up Sophia. Sophia came down stairs and saw the Evil Elf lying at the bottom of the chimney.</a:t>
            </a:r>
            <a:endParaRPr lang="en-GB" sz="3200" b="1" dirty="0">
              <a:solidFill>
                <a:srgbClr val="FF0000"/>
              </a:solidFill>
            </a:endParaRPr>
          </a:p>
        </p:txBody>
      </p:sp>
      <p:pic>
        <p:nvPicPr>
          <p:cNvPr id="3" name="Picture 2"/>
          <p:cNvPicPr>
            <a:picLocks noChangeAspect="1"/>
          </p:cNvPicPr>
          <p:nvPr/>
        </p:nvPicPr>
        <p:blipFill rotWithShape="1">
          <a:blip r:embed="rId2"/>
          <a:srcRect b="6385"/>
          <a:stretch/>
        </p:blipFill>
        <p:spPr>
          <a:xfrm>
            <a:off x="378822" y="2048146"/>
            <a:ext cx="11209019" cy="4404904"/>
          </a:xfrm>
          <a:prstGeom prst="rect">
            <a:avLst/>
          </a:prstGeom>
        </p:spPr>
      </p:pic>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459" b="100000" l="1087" r="99457"/>
                    </a14:imgEffect>
                  </a14:imgLayer>
                </a14:imgProps>
              </a:ext>
              <a:ext uri="{28A0092B-C50C-407E-A947-70E740481C1C}">
                <a14:useLocalDpi xmlns:a14="http://schemas.microsoft.com/office/drawing/2010/main" val="0"/>
              </a:ext>
            </a:extLst>
          </a:blip>
          <a:stretch>
            <a:fillRect/>
          </a:stretch>
        </p:blipFill>
        <p:spPr>
          <a:xfrm>
            <a:off x="2595813" y="2246811"/>
            <a:ext cx="2825293" cy="2677886"/>
          </a:xfrm>
          <a:prstGeom prst="rect">
            <a:avLst/>
          </a:prstGeom>
        </p:spPr>
      </p:pic>
      <p:pic>
        <p:nvPicPr>
          <p:cNvPr id="5" name="Picture 4"/>
          <p:cNvPicPr>
            <a:picLocks noChangeAspect="1"/>
          </p:cNvPicPr>
          <p:nvPr/>
        </p:nvPicPr>
        <p:blipFill>
          <a:blip r:embed="rId5">
            <a:extLst>
              <a:ext uri="{BEBA8EAE-BF5A-486C-A8C5-ECC9F3942E4B}">
                <a14:imgProps xmlns:a14="http://schemas.microsoft.com/office/drawing/2010/main">
                  <a14:imgLayer r:embed="rId6">
                    <a14:imgEffect>
                      <a14:backgroundRemoval t="599" b="100000" l="0" r="99800"/>
                    </a14:imgEffect>
                  </a14:imgLayer>
                </a14:imgProps>
              </a:ext>
            </a:extLst>
          </a:blip>
          <a:stretch>
            <a:fillRect/>
          </a:stretch>
        </p:blipFill>
        <p:spPr>
          <a:xfrm>
            <a:off x="9088075" y="4585063"/>
            <a:ext cx="1433033" cy="1691419"/>
          </a:xfrm>
          <a:prstGeom prst="rect">
            <a:avLst/>
          </a:prstGeom>
        </p:spPr>
      </p:pic>
    </p:spTree>
    <p:extLst>
      <p:ext uri="{BB962C8B-B14F-4D97-AF65-F5344CB8AC3E}">
        <p14:creationId xmlns:p14="http://schemas.microsoft.com/office/powerpoint/2010/main" val="1850709876"/>
      </p:ext>
    </p:extLst>
  </p:cSld>
  <p:clrMapOvr>
    <a:masterClrMapping/>
  </p:clrMapOvr>
  <mc:AlternateContent xmlns:mc="http://schemas.openxmlformats.org/markup-compatibility/2006" xmlns:p14="http://schemas.microsoft.com/office/powerpoint/2010/main">
    <mc:Choice Requires="p14">
      <p:transition spd="slow" p14:dur="2000" advClick="0" advTm="8000">
        <p14:reveal/>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0 L 0 0.25 E" pathEditMode="relative" ptsTypes="">
                                      <p:cBhvr>
                                        <p:cTn id="6"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235" y="365125"/>
            <a:ext cx="11443855" cy="1325563"/>
          </a:xfrm>
          <a:solidFill>
            <a:srgbClr val="5ED2C7"/>
          </a:solidFill>
        </p:spPr>
        <p:txBody>
          <a:bodyPr>
            <a:normAutofit fontScale="90000"/>
          </a:bodyPr>
          <a:lstStyle/>
          <a:p>
            <a:pPr algn="ctr"/>
            <a:r>
              <a:rPr lang="en-GB" sz="3200" b="1" dirty="0" smtClean="0">
                <a:solidFill>
                  <a:srgbClr val="FF0000"/>
                </a:solidFill>
              </a:rPr>
              <a:t>Next Grumpy said to the little girl, “I’m going to steal all your presents.”</a:t>
            </a:r>
            <a:br>
              <a:rPr lang="en-GB" sz="3200" b="1" dirty="0" smtClean="0">
                <a:solidFill>
                  <a:srgbClr val="FF0000"/>
                </a:solidFill>
              </a:rPr>
            </a:br>
            <a:r>
              <a:rPr lang="en-GB" sz="3200" b="1" dirty="0" smtClean="0">
                <a:solidFill>
                  <a:srgbClr val="FF0000"/>
                </a:solidFill>
              </a:rPr>
              <a:t>Sophia explained, “No, I’ve been a good girl.”</a:t>
            </a:r>
            <a:endParaRPr lang="en-GB" sz="3200" b="1" dirty="0">
              <a:solidFill>
                <a:srgbClr val="FF0000"/>
              </a:solidFill>
            </a:endParaRPr>
          </a:p>
        </p:txBody>
      </p:sp>
      <p:pic>
        <p:nvPicPr>
          <p:cNvPr id="3" name="Picture 2"/>
          <p:cNvPicPr>
            <a:picLocks noChangeAspect="1"/>
          </p:cNvPicPr>
          <p:nvPr/>
        </p:nvPicPr>
        <p:blipFill>
          <a:blip r:embed="rId2"/>
          <a:stretch>
            <a:fillRect/>
          </a:stretch>
        </p:blipFill>
        <p:spPr>
          <a:xfrm>
            <a:off x="169817" y="1802674"/>
            <a:ext cx="11861074" cy="5055326"/>
          </a:xfrm>
          <a:prstGeom prst="rect">
            <a:avLst/>
          </a:prstGeom>
        </p:spPr>
      </p:pic>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0" b="98842" l="1031" r="100000"/>
                    </a14:imgEffect>
                  </a14:imgLayer>
                </a14:imgProps>
              </a:ext>
              <a:ext uri="{28A0092B-C50C-407E-A947-70E740481C1C}">
                <a14:useLocalDpi xmlns:a14="http://schemas.microsoft.com/office/drawing/2010/main" val="0"/>
              </a:ext>
            </a:extLst>
          </a:blip>
          <a:stretch>
            <a:fillRect/>
          </a:stretch>
        </p:blipFill>
        <p:spPr>
          <a:xfrm>
            <a:off x="5985162" y="3865030"/>
            <a:ext cx="1601719" cy="2174261"/>
          </a:xfrm>
          <a:prstGeom prst="rect">
            <a:avLst/>
          </a:prstGeom>
        </p:spPr>
      </p:pic>
      <p:pic>
        <p:nvPicPr>
          <p:cNvPr id="5" name="Picture 4"/>
          <p:cNvPicPr>
            <a:picLocks noChangeAspect="1"/>
          </p:cNvPicPr>
          <p:nvPr/>
        </p:nvPicPr>
        <p:blipFill>
          <a:blip r:embed="rId5">
            <a:extLst>
              <a:ext uri="{BEBA8EAE-BF5A-486C-A8C5-ECC9F3942E4B}">
                <a14:imgProps xmlns:a14="http://schemas.microsoft.com/office/drawing/2010/main">
                  <a14:imgLayer r:embed="rId6">
                    <a14:imgEffect>
                      <a14:backgroundRemoval t="0" b="100000" l="503" r="97990"/>
                    </a14:imgEffect>
                  </a14:imgLayer>
                </a14:imgProps>
              </a:ext>
            </a:extLst>
          </a:blip>
          <a:stretch>
            <a:fillRect/>
          </a:stretch>
        </p:blipFill>
        <p:spPr>
          <a:xfrm>
            <a:off x="86648" y="2071583"/>
            <a:ext cx="3120845" cy="3967708"/>
          </a:xfrm>
          <a:prstGeom prst="rect">
            <a:avLst/>
          </a:prstGeom>
        </p:spPr>
      </p:pic>
      <p:pic>
        <p:nvPicPr>
          <p:cNvPr id="6" name="Picture 5"/>
          <p:cNvPicPr>
            <a:picLocks noChangeAspect="1"/>
          </p:cNvPicPr>
          <p:nvPr/>
        </p:nvPicPr>
        <p:blipFill>
          <a:blip r:embed="rId7"/>
          <a:stretch>
            <a:fillRect/>
          </a:stretch>
        </p:blipFill>
        <p:spPr>
          <a:xfrm>
            <a:off x="240486" y="5272016"/>
            <a:ext cx="1438781" cy="1176630"/>
          </a:xfrm>
          <a:prstGeom prst="rect">
            <a:avLst/>
          </a:prstGeom>
        </p:spPr>
      </p:pic>
      <p:pic>
        <p:nvPicPr>
          <p:cNvPr id="7" name="Picture 6"/>
          <p:cNvPicPr>
            <a:picLocks noChangeAspect="1"/>
          </p:cNvPicPr>
          <p:nvPr/>
        </p:nvPicPr>
        <p:blipFill>
          <a:blip r:embed="rId7"/>
          <a:stretch>
            <a:fillRect/>
          </a:stretch>
        </p:blipFill>
        <p:spPr>
          <a:xfrm>
            <a:off x="2350250" y="5272016"/>
            <a:ext cx="1438781" cy="1176630"/>
          </a:xfrm>
          <a:prstGeom prst="rect">
            <a:avLst/>
          </a:prstGeom>
        </p:spPr>
      </p:pic>
      <p:pic>
        <p:nvPicPr>
          <p:cNvPr id="8" name="Picture 7"/>
          <p:cNvPicPr>
            <a:picLocks noChangeAspect="1"/>
          </p:cNvPicPr>
          <p:nvPr/>
        </p:nvPicPr>
        <p:blipFill>
          <a:blip r:embed="rId7"/>
          <a:stretch>
            <a:fillRect/>
          </a:stretch>
        </p:blipFill>
        <p:spPr>
          <a:xfrm>
            <a:off x="1265253" y="5375414"/>
            <a:ext cx="1438781" cy="1176630"/>
          </a:xfrm>
          <a:prstGeom prst="rect">
            <a:avLst/>
          </a:prstGeom>
        </p:spPr>
      </p:pic>
      <p:pic>
        <p:nvPicPr>
          <p:cNvPr id="9" name="Picture 8"/>
          <p:cNvPicPr>
            <a:picLocks noChangeAspect="1"/>
          </p:cNvPicPr>
          <p:nvPr/>
        </p:nvPicPr>
        <p:blipFill>
          <a:blip r:embed="rId8" cstate="print">
            <a:extLst>
              <a:ext uri="{BEBA8EAE-BF5A-486C-A8C5-ECC9F3942E4B}">
                <a14:imgProps xmlns:a14="http://schemas.microsoft.com/office/drawing/2010/main">
                  <a14:imgLayer r:embed="rId9">
                    <a14:imgEffect>
                      <a14:backgroundRemoval t="459" b="100000" l="1087" r="99457"/>
                    </a14:imgEffect>
                  </a14:imgLayer>
                </a14:imgProps>
              </a:ext>
              <a:ext uri="{28A0092B-C50C-407E-A947-70E740481C1C}">
                <a14:useLocalDpi xmlns:a14="http://schemas.microsoft.com/office/drawing/2010/main" val="0"/>
              </a:ext>
            </a:extLst>
          </a:blip>
          <a:stretch>
            <a:fillRect/>
          </a:stretch>
        </p:blipFill>
        <p:spPr>
          <a:xfrm>
            <a:off x="2376385" y="3473391"/>
            <a:ext cx="2825293" cy="2677886"/>
          </a:xfrm>
          <a:prstGeom prst="rect">
            <a:avLst/>
          </a:prstGeom>
        </p:spPr>
      </p:pic>
      <p:sp>
        <p:nvSpPr>
          <p:cNvPr id="10" name="Oval Callout 9"/>
          <p:cNvSpPr/>
          <p:nvPr/>
        </p:nvSpPr>
        <p:spPr>
          <a:xfrm>
            <a:off x="3644930" y="2155742"/>
            <a:ext cx="1841863" cy="1768317"/>
          </a:xfrm>
          <a:prstGeom prst="wedgeEllipseCallou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GB" dirty="0" smtClean="0"/>
              <a:t>No I've been a good girl.</a:t>
            </a:r>
            <a:endParaRPr lang="en-GB" dirty="0"/>
          </a:p>
        </p:txBody>
      </p:sp>
      <p:sp>
        <p:nvSpPr>
          <p:cNvPr id="11" name="Oval Callout 10"/>
          <p:cNvSpPr/>
          <p:nvPr/>
        </p:nvSpPr>
        <p:spPr>
          <a:xfrm>
            <a:off x="5367720" y="2122960"/>
            <a:ext cx="2160939" cy="180109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I'm going to steal all your presents. </a:t>
            </a:r>
            <a:endParaRPr lang="en-GB" dirty="0"/>
          </a:p>
        </p:txBody>
      </p:sp>
    </p:spTree>
    <p:extLst>
      <p:ext uri="{BB962C8B-B14F-4D97-AF65-F5344CB8AC3E}">
        <p14:creationId xmlns:p14="http://schemas.microsoft.com/office/powerpoint/2010/main" val="478025529"/>
      </p:ext>
    </p:extLst>
  </p:cSld>
  <p:clrMapOvr>
    <a:masterClrMapping/>
  </p:clrMapOvr>
  <mc:AlternateContent xmlns:mc="http://schemas.openxmlformats.org/markup-compatibility/2006" xmlns:p14="http://schemas.microsoft.com/office/powerpoint/2010/main">
    <mc:Choice Requires="p14">
      <p:transition spd="slow" p14:dur="2000" advClick="0" advTm="8000">
        <p14:reveal/>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5ED2C7"/>
          </a:solidFill>
        </p:spPr>
        <p:txBody>
          <a:bodyPr>
            <a:normAutofit/>
          </a:bodyPr>
          <a:lstStyle/>
          <a:p>
            <a:pPr algn="ctr"/>
            <a:r>
              <a:rPr lang="en-GB" sz="3200" b="1" dirty="0" smtClean="0">
                <a:solidFill>
                  <a:srgbClr val="FF0000"/>
                </a:solidFill>
              </a:rPr>
              <a:t>All of a sudden, Santa came down the chimney and said “Grumpy get back to my workshop, you’re in big trouble.”</a:t>
            </a:r>
            <a:endParaRPr lang="en-GB" sz="3200" b="1" dirty="0">
              <a:solidFill>
                <a:srgbClr val="FF0000"/>
              </a:solidFill>
            </a:endParaRPr>
          </a:p>
        </p:txBody>
      </p:sp>
      <p:pic>
        <p:nvPicPr>
          <p:cNvPr id="3" name="Picture 2"/>
          <p:cNvPicPr>
            <a:picLocks noChangeAspect="1"/>
          </p:cNvPicPr>
          <p:nvPr/>
        </p:nvPicPr>
        <p:blipFill>
          <a:blip r:embed="rId2"/>
          <a:stretch>
            <a:fillRect/>
          </a:stretch>
        </p:blipFill>
        <p:spPr>
          <a:xfrm>
            <a:off x="32988" y="1734937"/>
            <a:ext cx="12192000" cy="5055326"/>
          </a:xfrm>
          <a:prstGeom prst="rect">
            <a:avLst/>
          </a:prstGeom>
        </p:spPr>
      </p:pic>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1591" b="98864" l="0" r="98182"/>
                    </a14:imgEffect>
                  </a14:imgLayer>
                </a14:imgProps>
              </a:ext>
              <a:ext uri="{28A0092B-C50C-407E-A947-70E740481C1C}">
                <a14:useLocalDpi xmlns:a14="http://schemas.microsoft.com/office/drawing/2010/main" val="0"/>
              </a:ext>
            </a:extLst>
          </a:blip>
          <a:stretch>
            <a:fillRect/>
          </a:stretch>
        </p:blipFill>
        <p:spPr>
          <a:xfrm flipH="1">
            <a:off x="-1560634" y="2931475"/>
            <a:ext cx="4550307" cy="3240231"/>
          </a:xfrm>
          <a:prstGeom prst="rect">
            <a:avLst/>
          </a:prstGeom>
        </p:spPr>
      </p:pic>
      <p:pic>
        <p:nvPicPr>
          <p:cNvPr id="5" name="Picture 4"/>
          <p:cNvPicPr>
            <a:picLocks noChangeAspect="1"/>
          </p:cNvPicPr>
          <p:nvPr/>
        </p:nvPicPr>
        <p:blipFill>
          <a:blip r:embed="rId5">
            <a:extLst>
              <a:ext uri="{BEBA8EAE-BF5A-486C-A8C5-ECC9F3942E4B}">
                <a14:imgProps xmlns:a14="http://schemas.microsoft.com/office/drawing/2010/main">
                  <a14:imgLayer r:embed="rId6">
                    <a14:imgEffect>
                      <a14:backgroundRemoval t="0" b="98842" l="1031" r="100000"/>
                    </a14:imgEffect>
                  </a14:imgLayer>
                </a14:imgProps>
              </a:ext>
              <a:ext uri="{28A0092B-C50C-407E-A947-70E740481C1C}">
                <a14:useLocalDpi xmlns:a14="http://schemas.microsoft.com/office/drawing/2010/main" val="0"/>
              </a:ext>
            </a:extLst>
          </a:blip>
          <a:stretch>
            <a:fillRect/>
          </a:stretch>
        </p:blipFill>
        <p:spPr>
          <a:xfrm>
            <a:off x="7176977" y="3754100"/>
            <a:ext cx="1601719" cy="2174261"/>
          </a:xfrm>
          <a:prstGeom prst="rect">
            <a:avLst/>
          </a:prstGeom>
        </p:spPr>
      </p:pic>
      <p:pic>
        <p:nvPicPr>
          <p:cNvPr id="6" name="Picture 5"/>
          <p:cNvPicPr>
            <a:picLocks noChangeAspect="1"/>
          </p:cNvPicPr>
          <p:nvPr/>
        </p:nvPicPr>
        <p:blipFill>
          <a:blip r:embed="rId7" cstate="print">
            <a:extLst>
              <a:ext uri="{BEBA8EAE-BF5A-486C-A8C5-ECC9F3942E4B}">
                <a14:imgProps xmlns:a14="http://schemas.microsoft.com/office/drawing/2010/main">
                  <a14:imgLayer r:embed="rId8">
                    <a14:imgEffect>
                      <a14:backgroundRemoval t="459" b="100000" l="1087" r="99457"/>
                    </a14:imgEffect>
                  </a14:imgLayer>
                </a14:imgProps>
              </a:ext>
              <a:ext uri="{28A0092B-C50C-407E-A947-70E740481C1C}">
                <a14:useLocalDpi xmlns:a14="http://schemas.microsoft.com/office/drawing/2010/main" val="0"/>
              </a:ext>
            </a:extLst>
          </a:blip>
          <a:stretch>
            <a:fillRect/>
          </a:stretch>
        </p:blipFill>
        <p:spPr>
          <a:xfrm>
            <a:off x="8818336" y="3371781"/>
            <a:ext cx="2825293" cy="2677886"/>
          </a:xfrm>
          <a:prstGeom prst="rect">
            <a:avLst/>
          </a:prstGeom>
        </p:spPr>
      </p:pic>
      <p:sp>
        <p:nvSpPr>
          <p:cNvPr id="7" name="Oval Callout 6"/>
          <p:cNvSpPr/>
          <p:nvPr/>
        </p:nvSpPr>
        <p:spPr>
          <a:xfrm>
            <a:off x="5182932" y="1973749"/>
            <a:ext cx="2090057" cy="1541539"/>
          </a:xfrm>
          <a:prstGeom prst="wedgeEllipseCallou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dirty="0" smtClean="0"/>
              <a:t>Get back to my workshop, you're in big trouble. </a:t>
            </a:r>
            <a:endParaRPr lang="en-GB" dirty="0"/>
          </a:p>
        </p:txBody>
      </p:sp>
      <p:pic>
        <p:nvPicPr>
          <p:cNvPr id="8" name="Picture 7"/>
          <p:cNvPicPr>
            <a:picLocks noChangeAspect="1"/>
          </p:cNvPicPr>
          <p:nvPr/>
        </p:nvPicPr>
        <p:blipFill>
          <a:blip r:embed="rId9">
            <a:extLst>
              <a:ext uri="{BEBA8EAE-BF5A-486C-A8C5-ECC9F3942E4B}">
                <a14:imgProps xmlns:a14="http://schemas.microsoft.com/office/drawing/2010/main">
                  <a14:imgLayer r:embed="rId10">
                    <a14:imgEffect>
                      <a14:backgroundRemoval t="0" b="100000" l="503" r="97990"/>
                    </a14:imgEffect>
                  </a14:imgLayer>
                </a14:imgProps>
              </a:ext>
            </a:extLst>
          </a:blip>
          <a:stretch>
            <a:fillRect/>
          </a:stretch>
        </p:blipFill>
        <p:spPr>
          <a:xfrm>
            <a:off x="318623" y="2081959"/>
            <a:ext cx="3120845" cy="3967708"/>
          </a:xfrm>
          <a:prstGeom prst="rect">
            <a:avLst/>
          </a:prstGeom>
        </p:spPr>
      </p:pic>
      <p:pic>
        <p:nvPicPr>
          <p:cNvPr id="9" name="Picture 8"/>
          <p:cNvPicPr>
            <a:picLocks noChangeAspect="1"/>
          </p:cNvPicPr>
          <p:nvPr/>
        </p:nvPicPr>
        <p:blipFill>
          <a:blip r:embed="rId11"/>
          <a:stretch>
            <a:fillRect/>
          </a:stretch>
        </p:blipFill>
        <p:spPr>
          <a:xfrm>
            <a:off x="70771" y="5287432"/>
            <a:ext cx="1438781" cy="1176630"/>
          </a:xfrm>
          <a:prstGeom prst="rect">
            <a:avLst/>
          </a:prstGeom>
        </p:spPr>
      </p:pic>
      <p:pic>
        <p:nvPicPr>
          <p:cNvPr id="10" name="Picture 9"/>
          <p:cNvPicPr>
            <a:picLocks noChangeAspect="1"/>
          </p:cNvPicPr>
          <p:nvPr/>
        </p:nvPicPr>
        <p:blipFill>
          <a:blip r:embed="rId11"/>
          <a:stretch>
            <a:fillRect/>
          </a:stretch>
        </p:blipFill>
        <p:spPr>
          <a:xfrm>
            <a:off x="1035728" y="5531510"/>
            <a:ext cx="1438781" cy="1176630"/>
          </a:xfrm>
          <a:prstGeom prst="rect">
            <a:avLst/>
          </a:prstGeom>
        </p:spPr>
      </p:pic>
      <p:pic>
        <p:nvPicPr>
          <p:cNvPr id="11" name="Picture 10"/>
          <p:cNvPicPr>
            <a:picLocks noChangeAspect="1"/>
          </p:cNvPicPr>
          <p:nvPr/>
        </p:nvPicPr>
        <p:blipFill>
          <a:blip r:embed="rId11"/>
          <a:stretch>
            <a:fillRect/>
          </a:stretch>
        </p:blipFill>
        <p:spPr>
          <a:xfrm>
            <a:off x="2198804" y="5535864"/>
            <a:ext cx="1438781" cy="1176630"/>
          </a:xfrm>
          <a:prstGeom prst="rect">
            <a:avLst/>
          </a:prstGeom>
        </p:spPr>
      </p:pic>
    </p:spTree>
    <p:extLst>
      <p:ext uri="{BB962C8B-B14F-4D97-AF65-F5344CB8AC3E}">
        <p14:creationId xmlns:p14="http://schemas.microsoft.com/office/powerpoint/2010/main" val="1799291549"/>
      </p:ext>
    </p:extLst>
  </p:cSld>
  <p:clrMapOvr>
    <a:masterClrMapping/>
  </p:clrMapOvr>
  <mc:AlternateContent xmlns:mc="http://schemas.openxmlformats.org/markup-compatibility/2006" xmlns:p14="http://schemas.microsoft.com/office/powerpoint/2010/main">
    <mc:Choice Requires="p14">
      <p:transition spd="slow" p14:dur="2000" advClick="0" advTm="8000">
        <p14:reveal/>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3.75E-6 2.59259E-6 L 0.10417 0.04004 C 0.12592 0.04907 0.15847 0.05393 0.19271 0.05393 C 0.23151 0.05393 0.26263 0.04907 0.28438 0.04004 L 0.38868 2.59259E-6 " pathEditMode="relative" rAng="0" ptsTypes="AAAAA">
                                      <p:cBhvr>
                                        <p:cTn id="6" dur="2000" fill="hold"/>
                                        <p:tgtEl>
                                          <p:spTgt spid="4"/>
                                        </p:tgtEl>
                                        <p:attrNameLst>
                                          <p:attrName>ppt_x</p:attrName>
                                          <p:attrName>ppt_y</p:attrName>
                                        </p:attrNameLst>
                                      </p:cBhvr>
                                      <p:rCtr x="19427" y="2685"/>
                                    </p:animMotion>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5ED2C7"/>
          </a:solidFill>
        </p:spPr>
        <p:txBody>
          <a:bodyPr>
            <a:normAutofit fontScale="90000"/>
          </a:bodyPr>
          <a:lstStyle/>
          <a:p>
            <a:pPr algn="ctr"/>
            <a:r>
              <a:rPr lang="en-GB" sz="3200" b="1" dirty="0" smtClean="0">
                <a:solidFill>
                  <a:srgbClr val="FF0000"/>
                </a:solidFill>
              </a:rPr>
              <a:t>Then Sophia said, “Thank you Santa.” </a:t>
            </a:r>
            <a:br>
              <a:rPr lang="en-GB" sz="3200" b="1" dirty="0" smtClean="0">
                <a:solidFill>
                  <a:srgbClr val="FF0000"/>
                </a:solidFill>
              </a:rPr>
            </a:br>
            <a:r>
              <a:rPr lang="en-GB" sz="3200" b="1" dirty="0" smtClean="0">
                <a:solidFill>
                  <a:srgbClr val="FF0000"/>
                </a:solidFill>
              </a:rPr>
              <a:t>Santa then gave her a special present which was a bike . Then Santa left and went back to his workshop</a:t>
            </a:r>
            <a:r>
              <a:rPr lang="en-GB" sz="2400" dirty="0" smtClean="0"/>
              <a:t>.</a:t>
            </a:r>
            <a:endParaRPr lang="en-GB" sz="2400" dirty="0"/>
          </a:p>
        </p:txBody>
      </p:sp>
      <p:pic>
        <p:nvPicPr>
          <p:cNvPr id="3" name="Picture 2"/>
          <p:cNvPicPr>
            <a:picLocks noChangeAspect="1"/>
          </p:cNvPicPr>
          <p:nvPr/>
        </p:nvPicPr>
        <p:blipFill>
          <a:blip r:embed="rId2"/>
          <a:stretch>
            <a:fillRect/>
          </a:stretch>
        </p:blipFill>
        <p:spPr>
          <a:xfrm>
            <a:off x="838200" y="1867988"/>
            <a:ext cx="11025052" cy="4598125"/>
          </a:xfrm>
          <a:prstGeom prst="rect">
            <a:avLst/>
          </a:prstGeom>
        </p:spPr>
      </p:pic>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flipH="1">
            <a:off x="8588826" y="3605349"/>
            <a:ext cx="3714587" cy="2860764"/>
          </a:xfrm>
          <a:prstGeom prst="rect">
            <a:avLst/>
          </a:prstGeom>
        </p:spPr>
      </p:pic>
      <p:pic>
        <p:nvPicPr>
          <p:cNvPr id="5" name="Picture 4"/>
          <p:cNvPicPr>
            <a:picLocks noChangeAspect="1"/>
          </p:cNvPicPr>
          <p:nvPr/>
        </p:nvPicPr>
        <p:blipFill>
          <a:blip r:embed="rId5" cstate="print">
            <a:extLst>
              <a:ext uri="{BEBA8EAE-BF5A-486C-A8C5-ECC9F3942E4B}">
                <a14:imgProps xmlns:a14="http://schemas.microsoft.com/office/drawing/2010/main">
                  <a14:imgLayer r:embed="rId6">
                    <a14:imgEffect>
                      <a14:backgroundRemoval t="459" b="100000" l="1087" r="99457"/>
                    </a14:imgEffect>
                  </a14:imgLayer>
                </a14:imgProps>
              </a:ext>
              <a:ext uri="{28A0092B-C50C-407E-A947-70E740481C1C}">
                <a14:useLocalDpi xmlns:a14="http://schemas.microsoft.com/office/drawing/2010/main" val="0"/>
              </a:ext>
            </a:extLst>
          </a:blip>
          <a:stretch>
            <a:fillRect/>
          </a:stretch>
        </p:blipFill>
        <p:spPr>
          <a:xfrm>
            <a:off x="2924258" y="3841720"/>
            <a:ext cx="2519470" cy="2388020"/>
          </a:xfrm>
          <a:prstGeom prst="rect">
            <a:avLst/>
          </a:prstGeom>
        </p:spPr>
      </p:pic>
      <p:pic>
        <p:nvPicPr>
          <p:cNvPr id="6" name="Picture 5"/>
          <p:cNvPicPr>
            <a:picLocks noChangeAspect="1"/>
          </p:cNvPicPr>
          <p:nvPr/>
        </p:nvPicPr>
        <p:blipFill>
          <a:blip r:embed="rId7" cstate="print">
            <a:extLst>
              <a:ext uri="{BEBA8EAE-BF5A-486C-A8C5-ECC9F3942E4B}">
                <a14:imgProps xmlns:a14="http://schemas.microsoft.com/office/drawing/2010/main">
                  <a14:imgLayer r:embed="rId8">
                    <a14:imgEffect>
                      <a14:backgroundRemoval t="1591" b="98864" l="0" r="98182"/>
                    </a14:imgEffect>
                  </a14:imgLayer>
                </a14:imgProps>
              </a:ext>
              <a:ext uri="{28A0092B-C50C-407E-A947-70E740481C1C}">
                <a14:useLocalDpi xmlns:a14="http://schemas.microsoft.com/office/drawing/2010/main" val="0"/>
              </a:ext>
            </a:extLst>
          </a:blip>
          <a:stretch>
            <a:fillRect/>
          </a:stretch>
        </p:blipFill>
        <p:spPr>
          <a:xfrm>
            <a:off x="5443728" y="2220687"/>
            <a:ext cx="4297600" cy="4435160"/>
          </a:xfrm>
          <a:prstGeom prst="rect">
            <a:avLst/>
          </a:prstGeom>
        </p:spPr>
      </p:pic>
      <p:pic>
        <p:nvPicPr>
          <p:cNvPr id="7" name="Picture 6"/>
          <p:cNvPicPr>
            <a:picLocks noChangeAspect="1"/>
          </p:cNvPicPr>
          <p:nvPr/>
        </p:nvPicPr>
        <p:blipFill>
          <a:blip r:embed="rId9">
            <a:extLst>
              <a:ext uri="{BEBA8EAE-BF5A-486C-A8C5-ECC9F3942E4B}">
                <a14:imgProps xmlns:a14="http://schemas.microsoft.com/office/drawing/2010/main">
                  <a14:imgLayer r:embed="rId10">
                    <a14:imgEffect>
                      <a14:backgroundRemoval t="0" b="98842" l="1031" r="100000"/>
                    </a14:imgEffect>
                  </a14:imgLayer>
                </a14:imgProps>
              </a:ext>
              <a:ext uri="{28A0092B-C50C-407E-A947-70E740481C1C}">
                <a14:useLocalDpi xmlns:a14="http://schemas.microsoft.com/office/drawing/2010/main" val="0"/>
              </a:ext>
            </a:extLst>
          </a:blip>
          <a:stretch>
            <a:fillRect/>
          </a:stretch>
        </p:blipFill>
        <p:spPr>
          <a:xfrm flipH="1">
            <a:off x="9444200" y="3841720"/>
            <a:ext cx="1358089" cy="1469570"/>
          </a:xfrm>
          <a:prstGeom prst="rect">
            <a:avLst/>
          </a:prstGeom>
        </p:spPr>
      </p:pic>
      <p:pic>
        <p:nvPicPr>
          <p:cNvPr id="8" name="Picture 7"/>
          <p:cNvPicPr>
            <a:picLocks noChangeAspect="1"/>
          </p:cNvPicPr>
          <p:nvPr/>
        </p:nvPicPr>
        <p:blipFill>
          <a:blip r:embed="rId11" cstate="print">
            <a:extLst>
              <a:ext uri="{BEBA8EAE-BF5A-486C-A8C5-ECC9F3942E4B}">
                <a14:imgProps xmlns:a14="http://schemas.microsoft.com/office/drawing/2010/main">
                  <a14:imgLayer r:embed="rId12">
                    <a14:imgEffect>
                      <a14:backgroundRemoval t="0" b="100000" l="0" r="100000">
                        <a14:foregroundMark x1="60854" y1="22797" x2="68659" y2="26820"/>
                        <a14:foregroundMark x1="41585" y1="26820" x2="42927" y2="575"/>
                        <a14:foregroundMark x1="58293" y1="26820" x2="68659" y2="23755"/>
                        <a14:foregroundMark x1="27439" y1="13793" x2="40244" y2="7663"/>
                        <a14:foregroundMark x1="25488" y1="10728" x2="42927" y2="4598"/>
                        <a14:foregroundMark x1="40244" y1="8621" x2="42927" y2="15709"/>
                        <a14:backgroundMark x1="54512" y1="13602" x2="53780" y2="21839"/>
                        <a14:backgroundMark x1="29390" y1="7663" x2="36463" y2="575"/>
                        <a14:backgroundMark x1="34512" y1="9579" x2="40244" y2="575"/>
                        <a14:backgroundMark x1="39024" y1="1533" x2="44146" y2="2490"/>
                        <a14:backgroundMark x1="41585" y1="22797" x2="45488" y2="22797"/>
                      </a14:backgroundRemoval>
                    </a14:imgEffect>
                  </a14:imgLayer>
                </a14:imgProps>
              </a:ext>
              <a:ext uri="{28A0092B-C50C-407E-A947-70E740481C1C}">
                <a14:useLocalDpi xmlns:a14="http://schemas.microsoft.com/office/drawing/2010/main" val="0"/>
              </a:ext>
            </a:extLst>
          </a:blip>
          <a:stretch>
            <a:fillRect/>
          </a:stretch>
        </p:blipFill>
        <p:spPr>
          <a:xfrm>
            <a:off x="838200" y="4511381"/>
            <a:ext cx="2948063" cy="1954732"/>
          </a:xfrm>
          <a:prstGeom prst="rect">
            <a:avLst/>
          </a:prstGeom>
        </p:spPr>
      </p:pic>
      <p:sp>
        <p:nvSpPr>
          <p:cNvPr id="9" name="Oval Callout 8"/>
          <p:cNvSpPr/>
          <p:nvPr/>
        </p:nvSpPr>
        <p:spPr>
          <a:xfrm>
            <a:off x="3989816" y="2611374"/>
            <a:ext cx="1708638" cy="1608481"/>
          </a:xfrm>
          <a:prstGeom prst="wedgeEllipseCallou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dirty="0" smtClean="0"/>
              <a:t>Thank you Santa!</a:t>
            </a:r>
            <a:endParaRPr lang="en-GB" dirty="0"/>
          </a:p>
        </p:txBody>
      </p:sp>
    </p:spTree>
    <p:extLst>
      <p:ext uri="{BB962C8B-B14F-4D97-AF65-F5344CB8AC3E}">
        <p14:creationId xmlns:p14="http://schemas.microsoft.com/office/powerpoint/2010/main" val="3268253718"/>
      </p:ext>
    </p:extLst>
  </p:cSld>
  <p:clrMapOvr>
    <a:masterClrMapping/>
  </p:clrMapOvr>
  <mc:AlternateContent xmlns:mc="http://schemas.openxmlformats.org/markup-compatibility/2006" xmlns:p14="http://schemas.microsoft.com/office/powerpoint/2010/main">
    <mc:Choice Requires="p14">
      <p:transition spd="slow" p14:dur="2000" advClick="0" advTm="8000">
        <p14:reveal/>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192691" cy="1502864"/>
          </a:xfrm>
        </p:spPr>
        <p:txBody>
          <a:bodyPr>
            <a:noAutofit/>
          </a:bodyPr>
          <a:lstStyle/>
          <a:p>
            <a:pPr algn="ctr"/>
            <a:r>
              <a:rPr lang="en-GB" sz="9600" b="1" u="sng" dirty="0" smtClean="0">
                <a:solidFill>
                  <a:srgbClr val="FF0000"/>
                </a:solidFill>
              </a:rPr>
              <a:t/>
            </a:r>
            <a:br>
              <a:rPr lang="en-GB" sz="9600" b="1" u="sng" dirty="0" smtClean="0">
                <a:solidFill>
                  <a:srgbClr val="FF0000"/>
                </a:solidFill>
              </a:rPr>
            </a:br>
            <a:r>
              <a:rPr lang="en-GB" sz="9600" b="1" u="sng" dirty="0" smtClean="0">
                <a:solidFill>
                  <a:srgbClr val="FF0000"/>
                </a:solidFill>
              </a:rPr>
              <a:t>THE END</a:t>
            </a:r>
            <a:br>
              <a:rPr lang="en-GB" sz="9600" b="1" u="sng" dirty="0" smtClean="0">
                <a:solidFill>
                  <a:srgbClr val="FF0000"/>
                </a:solidFill>
              </a:rPr>
            </a:br>
            <a:r>
              <a:rPr lang="en-GB" sz="1600" b="1" u="sng" dirty="0" err="1" smtClean="0">
                <a:solidFill>
                  <a:srgbClr val="FF0000"/>
                </a:solidFill>
              </a:rPr>
              <a:t>Byby</a:t>
            </a:r>
            <a:r>
              <a:rPr lang="en-GB" sz="9600" b="1" u="sng" dirty="0" smtClean="0">
                <a:solidFill>
                  <a:srgbClr val="FF0000"/>
                </a:solidFill>
              </a:rPr>
              <a:t/>
            </a:r>
            <a:br>
              <a:rPr lang="en-GB" sz="9600" b="1" u="sng" dirty="0" smtClean="0">
                <a:solidFill>
                  <a:srgbClr val="FF0000"/>
                </a:solidFill>
              </a:rPr>
            </a:br>
            <a:endParaRPr lang="en-GB" sz="9600" b="1" u="sng" dirty="0">
              <a:solidFill>
                <a:srgbClr val="FF00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1499"/>
            <a:ext cx="12192000" cy="5206501"/>
          </a:xfrm>
          <a:prstGeom prst="rect">
            <a:avLst/>
          </a:prstGeom>
        </p:spPr>
      </p:pic>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1591" b="98864" l="0" r="98182"/>
                    </a14:imgEffect>
                  </a14:imgLayer>
                </a14:imgProps>
              </a:ext>
              <a:ext uri="{28A0092B-C50C-407E-A947-70E740481C1C}">
                <a14:useLocalDpi xmlns:a14="http://schemas.microsoft.com/office/drawing/2010/main" val="0"/>
              </a:ext>
            </a:extLst>
          </a:blip>
          <a:stretch>
            <a:fillRect/>
          </a:stretch>
        </p:blipFill>
        <p:spPr>
          <a:xfrm flipH="1">
            <a:off x="2455171" y="3617769"/>
            <a:ext cx="4550307" cy="3240231"/>
          </a:xfrm>
          <a:prstGeom prst="rect">
            <a:avLst/>
          </a:prstGeom>
        </p:spPr>
      </p:pic>
      <p:pic>
        <p:nvPicPr>
          <p:cNvPr id="5" name="Picture 4"/>
          <p:cNvPicPr>
            <a:picLocks noChangeAspect="1"/>
          </p:cNvPicPr>
          <p:nvPr/>
        </p:nvPicPr>
        <p:blipFill>
          <a:blip r:embed="rId5">
            <a:extLst>
              <a:ext uri="{BEBA8EAE-BF5A-486C-A8C5-ECC9F3942E4B}">
                <a14:imgProps xmlns:a14="http://schemas.microsoft.com/office/drawing/2010/main">
                  <a14:imgLayer r:embed="rId6">
                    <a14:imgEffect>
                      <a14:backgroundRemoval t="0" b="98842" l="1031" r="100000"/>
                    </a14:imgEffect>
                  </a14:imgLayer>
                </a14:imgProps>
              </a:ext>
              <a:ext uri="{28A0092B-C50C-407E-A947-70E740481C1C}">
                <a14:useLocalDpi xmlns:a14="http://schemas.microsoft.com/office/drawing/2010/main" val="0"/>
              </a:ext>
            </a:extLst>
          </a:blip>
          <a:stretch>
            <a:fillRect/>
          </a:stretch>
        </p:blipFill>
        <p:spPr>
          <a:xfrm>
            <a:off x="7669607" y="4402566"/>
            <a:ext cx="1601719" cy="2174261"/>
          </a:xfrm>
          <a:prstGeom prst="rect">
            <a:avLst/>
          </a:prstGeom>
        </p:spPr>
      </p:pic>
      <p:pic>
        <p:nvPicPr>
          <p:cNvPr id="6" name="Picture 5"/>
          <p:cNvPicPr>
            <a:picLocks noChangeAspect="1"/>
          </p:cNvPicPr>
          <p:nvPr/>
        </p:nvPicPr>
        <p:blipFill>
          <a:blip r:embed="rId7" cstate="print">
            <a:extLst>
              <a:ext uri="{BEBA8EAE-BF5A-486C-A8C5-ECC9F3942E4B}">
                <a14:imgProps xmlns:a14="http://schemas.microsoft.com/office/drawing/2010/main">
                  <a14:imgLayer r:embed="rId8">
                    <a14:imgEffect>
                      <a14:backgroundRemoval t="459" b="100000" l="1087" r="99457"/>
                    </a14:imgEffect>
                  </a14:imgLayer>
                </a14:imgProps>
              </a:ext>
              <a:ext uri="{28A0092B-C50C-407E-A947-70E740481C1C}">
                <a14:useLocalDpi xmlns:a14="http://schemas.microsoft.com/office/drawing/2010/main" val="0"/>
              </a:ext>
            </a:extLst>
          </a:blip>
          <a:stretch>
            <a:fillRect/>
          </a:stretch>
        </p:blipFill>
        <p:spPr>
          <a:xfrm>
            <a:off x="4835010" y="3898941"/>
            <a:ext cx="2825293" cy="2677886"/>
          </a:xfrm>
          <a:prstGeom prst="rect">
            <a:avLst/>
          </a:prstGeom>
        </p:spPr>
      </p:pic>
    </p:spTree>
    <p:extLst>
      <p:ext uri="{BB962C8B-B14F-4D97-AF65-F5344CB8AC3E}">
        <p14:creationId xmlns:p14="http://schemas.microsoft.com/office/powerpoint/2010/main" val="26872031"/>
      </p:ext>
    </p:extLst>
  </p:cSld>
  <p:clrMapOvr>
    <a:masterClrMapping/>
  </p:clrMapOvr>
  <mc:AlternateContent xmlns:mc="http://schemas.openxmlformats.org/markup-compatibility/2006" xmlns:p14="http://schemas.microsoft.com/office/powerpoint/2010/main">
    <mc:Choice Requires="p14">
      <p:transition spd="slow" p14:dur="2000" advClick="0" advTm="8000">
        <p14:reveal/>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nodeType="clickEffect">
                                  <p:stCondLst>
                                    <p:cond delay="0"/>
                                  </p:stCondLst>
                                  <p:childTnLst>
                                    <p:animEffect transition="out" filter="wipe(down)">
                                      <p:cBhvr>
                                        <p:cTn id="6" dur="180" accel="50000">
                                          <p:stCondLst>
                                            <p:cond delay="1820"/>
                                          </p:stCondLst>
                                        </p:cTn>
                                        <p:tgtEl>
                                          <p:spTgt spid="5"/>
                                        </p:tgtEl>
                                      </p:cBhvr>
                                    </p:animEffect>
                                    <p:anim calcmode="lin" valueType="num">
                                      <p:cBhvr>
                                        <p:cTn id="7" dur="1822" tmFilter="0,0; 0.14,0.31; 0.43,0.73; 0.71,0.91; 1.0,1.0">
                                          <p:stCondLst>
                                            <p:cond delay="0"/>
                                          </p:stCondLst>
                                        </p:cTn>
                                        <p:tgtEl>
                                          <p:spTgt spid="5"/>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5"/>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5"/>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5"/>
                                        </p:tgtEl>
                                        <p:attrNameLst>
                                          <p:attrName>ppt_y</p:attrName>
                                        </p:attrNameLst>
                                      </p:cBhvr>
                                      <p:tavLst>
                                        <p:tav tm="0">
                                          <p:val>
                                            <p:strVal val="ppt_y"/>
                                          </p:val>
                                        </p:tav>
                                        <p:tav tm="100000">
                                          <p:val>
                                            <p:strVal val="ppt_y+ppt_h"/>
                                          </p:val>
                                        </p:tav>
                                      </p:tavLst>
                                    </p:anim>
                                    <p:animScale>
                                      <p:cBhvr>
                                        <p:cTn id="14" dur="26">
                                          <p:stCondLst>
                                            <p:cond delay="620"/>
                                          </p:stCondLst>
                                        </p:cTn>
                                        <p:tgtEl>
                                          <p:spTgt spid="5"/>
                                        </p:tgtEl>
                                      </p:cBhvr>
                                      <p:to x="100000" y="60000"/>
                                    </p:animScale>
                                    <p:animScale>
                                      <p:cBhvr>
                                        <p:cTn id="15" dur="166" decel="50000">
                                          <p:stCondLst>
                                            <p:cond delay="646"/>
                                          </p:stCondLst>
                                        </p:cTn>
                                        <p:tgtEl>
                                          <p:spTgt spid="5"/>
                                        </p:tgtEl>
                                      </p:cBhvr>
                                      <p:to x="100000" y="100000"/>
                                    </p:animScale>
                                    <p:animScale>
                                      <p:cBhvr>
                                        <p:cTn id="16" dur="26">
                                          <p:stCondLst>
                                            <p:cond delay="1312"/>
                                          </p:stCondLst>
                                        </p:cTn>
                                        <p:tgtEl>
                                          <p:spTgt spid="5"/>
                                        </p:tgtEl>
                                      </p:cBhvr>
                                      <p:to x="100000" y="80000"/>
                                    </p:animScale>
                                    <p:animScale>
                                      <p:cBhvr>
                                        <p:cTn id="17" dur="166" decel="50000">
                                          <p:stCondLst>
                                            <p:cond delay="1338"/>
                                          </p:stCondLst>
                                        </p:cTn>
                                        <p:tgtEl>
                                          <p:spTgt spid="5"/>
                                        </p:tgtEl>
                                      </p:cBhvr>
                                      <p:to x="100000" y="100000"/>
                                    </p:animScale>
                                    <p:animScale>
                                      <p:cBhvr>
                                        <p:cTn id="18" dur="26">
                                          <p:stCondLst>
                                            <p:cond delay="1642"/>
                                          </p:stCondLst>
                                        </p:cTn>
                                        <p:tgtEl>
                                          <p:spTgt spid="5"/>
                                        </p:tgtEl>
                                      </p:cBhvr>
                                      <p:to x="100000" y="90000"/>
                                    </p:animScale>
                                    <p:animScale>
                                      <p:cBhvr>
                                        <p:cTn id="19" dur="166" decel="50000">
                                          <p:stCondLst>
                                            <p:cond delay="1668"/>
                                          </p:stCondLst>
                                        </p:cTn>
                                        <p:tgtEl>
                                          <p:spTgt spid="5"/>
                                        </p:tgtEl>
                                      </p:cBhvr>
                                      <p:to x="100000" y="100000"/>
                                    </p:animScale>
                                    <p:animScale>
                                      <p:cBhvr>
                                        <p:cTn id="20" dur="26">
                                          <p:stCondLst>
                                            <p:cond delay="1808"/>
                                          </p:stCondLst>
                                        </p:cTn>
                                        <p:tgtEl>
                                          <p:spTgt spid="5"/>
                                        </p:tgtEl>
                                      </p:cBhvr>
                                      <p:to x="100000" y="95000"/>
                                    </p:animScale>
                                    <p:animScale>
                                      <p:cBhvr>
                                        <p:cTn id="21" dur="166" decel="50000">
                                          <p:stCondLst>
                                            <p:cond delay="1834"/>
                                          </p:stCondLst>
                                        </p:cTn>
                                        <p:tgtEl>
                                          <p:spTgt spid="5"/>
                                        </p:tgtEl>
                                      </p:cBhvr>
                                      <p:to x="100000" y="100000"/>
                                    </p:animScale>
                                    <p:set>
                                      <p:cBhvr>
                                        <p:cTn id="22"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754" y="325936"/>
            <a:ext cx="11808823" cy="1325563"/>
          </a:xfrm>
          <a:solidFill>
            <a:srgbClr val="5ED2C7"/>
          </a:solidFill>
        </p:spPr>
        <p:txBody>
          <a:bodyPr>
            <a:normAutofit/>
          </a:bodyPr>
          <a:lstStyle/>
          <a:p>
            <a:pPr algn="ctr"/>
            <a:r>
              <a:rPr lang="en-GB" sz="3200" b="1" dirty="0" smtClean="0">
                <a:solidFill>
                  <a:srgbClr val="FF0000"/>
                </a:solidFill>
              </a:rPr>
              <a:t>One cold Christmas Eve, an Evil Elf called Grumpy decided that he didn’t want all the children to get their presents because he never got any.</a:t>
            </a:r>
            <a:endParaRPr lang="en-GB" sz="3200" b="1" dirty="0">
              <a:solidFill>
                <a:srgbClr val="FF00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1499"/>
            <a:ext cx="12192000" cy="5206501"/>
          </a:xfrm>
          <a:prstGeom prst="rect">
            <a:avLst/>
          </a:prstGeom>
        </p:spPr>
      </p:pic>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0" b="98842" l="1031" r="100000"/>
                    </a14:imgEffect>
                  </a14:imgLayer>
                </a14:imgProps>
              </a:ext>
              <a:ext uri="{28A0092B-C50C-407E-A947-70E740481C1C}">
                <a14:useLocalDpi xmlns:a14="http://schemas.microsoft.com/office/drawing/2010/main" val="0"/>
              </a:ext>
            </a:extLst>
          </a:blip>
          <a:stretch>
            <a:fillRect/>
          </a:stretch>
        </p:blipFill>
        <p:spPr>
          <a:xfrm flipH="1">
            <a:off x="4003961" y="4193177"/>
            <a:ext cx="1944874" cy="2559327"/>
          </a:xfrm>
          <a:prstGeom prst="rect">
            <a:avLst/>
          </a:prstGeom>
        </p:spPr>
      </p:pic>
      <p:sp>
        <p:nvSpPr>
          <p:cNvPr id="6" name="Rounded Rectangular Callout 5"/>
          <p:cNvSpPr/>
          <p:nvPr/>
        </p:nvSpPr>
        <p:spPr>
          <a:xfrm>
            <a:off x="4976398" y="2338252"/>
            <a:ext cx="2769326" cy="1645920"/>
          </a:xfrm>
          <a:prstGeom prst="wedgeRoundRectCallout">
            <a:avLst>
              <a:gd name="adj1" fmla="val -18946"/>
              <a:gd name="adj2" fmla="val 10059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No one’s going to get their presents this year,</a:t>
            </a:r>
          </a:p>
          <a:p>
            <a:pPr algn="ctr"/>
            <a:r>
              <a:rPr lang="en-GB" dirty="0" smtClean="0"/>
              <a:t>HAAAAAA!!!</a:t>
            </a:r>
            <a:endParaRPr lang="en-GB" dirty="0"/>
          </a:p>
        </p:txBody>
      </p:sp>
    </p:spTree>
    <p:extLst>
      <p:ext uri="{BB962C8B-B14F-4D97-AF65-F5344CB8AC3E}">
        <p14:creationId xmlns:p14="http://schemas.microsoft.com/office/powerpoint/2010/main" val="733475638"/>
      </p:ext>
    </p:extLst>
  </p:cSld>
  <p:clrMapOvr>
    <a:masterClrMapping/>
  </p:clrMapOvr>
  <mc:AlternateContent xmlns:mc="http://schemas.openxmlformats.org/markup-compatibility/2006" xmlns:p14="http://schemas.microsoft.com/office/powerpoint/2010/main">
    <mc:Choice Requires="p14">
      <p:transition spd="slow" p14:dur="2000" advClick="0" advTm="8000">
        <p14:reveal/>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4" presetClass="path" presetSubtype="0" accel="50000" decel="50000" fill="hold" nodeType="withEffect">
                                  <p:stCondLst>
                                    <p:cond delay="0"/>
                                  </p:stCondLst>
                                  <p:childTnLst>
                                    <p:animMotion origin="layout" path="M 0 0 L 0.067 -0.04 C 0.081 -0.049 0.102 -0.054 0.124 -0.054 C 0.149 -0.054 0.169 -0.049 0.183 -0.04 L 0.25 0 E" pathEditMode="relative" ptsTypes="">
                                      <p:cBhvr>
                                        <p:cTn id="6" dur="2000" fill="hold"/>
                                        <p:tgtEl>
                                          <p:spTgt spid="4"/>
                                        </p:tgtEl>
                                        <p:attrNameLst>
                                          <p:attrName>ppt_x</p:attrName>
                                          <p:attrName>ppt_y</p:attrName>
                                        </p:attrNameLst>
                                      </p:cBhvr>
                                    </p:animMotion>
                                  </p:childTnLst>
                                </p:cTn>
                              </p:par>
                              <p:par>
                                <p:cTn id="7" presetID="44" presetClass="path" presetSubtype="0" accel="50000" decel="50000" fill="hold" grpId="0" nodeType="withEffect">
                                  <p:stCondLst>
                                    <p:cond delay="0"/>
                                  </p:stCondLst>
                                  <p:childTnLst>
                                    <p:animMotion origin="layout" path="M 0 0 L 0.067 -0.04 C 0.081 -0.049 0.102 -0.054 0.124 -0.054 C 0.149 -0.054 0.169 -0.049 0.183 -0.04 L 0.25 0 E" pathEditMode="relative" ptsTypes="">
                                      <p:cBhvr>
                                        <p:cTn id="8" dur="2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6048103"/>
            <a:ext cx="12192000" cy="809897"/>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7" name="Flowchart: Process 6"/>
          <p:cNvSpPr/>
          <p:nvPr/>
        </p:nvSpPr>
        <p:spPr>
          <a:xfrm>
            <a:off x="0" y="5760720"/>
            <a:ext cx="12192000" cy="287383"/>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 name="Rectangle 5"/>
          <p:cNvSpPr/>
          <p:nvPr/>
        </p:nvSpPr>
        <p:spPr>
          <a:xfrm>
            <a:off x="0" y="1889502"/>
            <a:ext cx="12192000" cy="38712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56754" y="365125"/>
            <a:ext cx="11730446" cy="1325563"/>
          </a:xfrm>
          <a:solidFill>
            <a:srgbClr val="5ED2C7"/>
          </a:solidFill>
        </p:spPr>
        <p:txBody>
          <a:bodyPr>
            <a:noAutofit/>
          </a:bodyPr>
          <a:lstStyle/>
          <a:p>
            <a:pPr algn="ctr"/>
            <a:r>
              <a:rPr lang="en-GB" sz="3200" b="1" dirty="0" smtClean="0">
                <a:solidFill>
                  <a:srgbClr val="FF0000"/>
                </a:solidFill>
              </a:rPr>
              <a:t>Grumpy went to Santa and said, “ You won’t be able  to deliver the presents  to the children because your sleigh is not working.” </a:t>
            </a:r>
            <a:br>
              <a:rPr lang="en-GB" sz="3200" b="1" dirty="0" smtClean="0">
                <a:solidFill>
                  <a:srgbClr val="FF0000"/>
                </a:solidFill>
              </a:rPr>
            </a:br>
            <a:r>
              <a:rPr lang="en-GB" sz="3200" b="1" dirty="0" smtClean="0">
                <a:solidFill>
                  <a:srgbClr val="FF0000"/>
                </a:solidFill>
              </a:rPr>
              <a:t>Santa did not believe him and went to check for himself.</a:t>
            </a:r>
            <a:endParaRPr lang="en-GB" sz="3200" b="1" dirty="0">
              <a:solidFill>
                <a:srgbClr val="FF0000"/>
              </a:solidFill>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56754" y="1889502"/>
            <a:ext cx="12191999" cy="5167312"/>
          </a:xfrm>
          <a:prstGeom prst="rect">
            <a:avLst/>
          </a:prstGeom>
        </p:spPr>
      </p:pic>
      <p:pic>
        <p:nvPicPr>
          <p:cNvPr id="4" name="Picture 3"/>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591" b="98864" l="0" r="98182"/>
                    </a14:imgEffect>
                  </a14:imgLayer>
                </a14:imgProps>
              </a:ext>
              <a:ext uri="{28A0092B-C50C-407E-A947-70E740481C1C}">
                <a14:useLocalDpi xmlns:a14="http://schemas.microsoft.com/office/drawing/2010/main" val="0"/>
              </a:ext>
            </a:extLst>
          </a:blip>
          <a:srcRect l="32194" r="32554"/>
          <a:stretch/>
        </p:blipFill>
        <p:spPr>
          <a:xfrm flipH="1">
            <a:off x="731520" y="2776645"/>
            <a:ext cx="1985557" cy="4478983"/>
          </a:xfrm>
          <a:prstGeom prst="rect">
            <a:avLst/>
          </a:prstGeom>
        </p:spPr>
      </p:pic>
      <p:sp>
        <p:nvSpPr>
          <p:cNvPr id="5" name="Oval Callout 4"/>
          <p:cNvSpPr/>
          <p:nvPr/>
        </p:nvSpPr>
        <p:spPr>
          <a:xfrm>
            <a:off x="731520" y="1690688"/>
            <a:ext cx="2429691" cy="1005840"/>
          </a:xfrm>
          <a:prstGeom prst="wedgeEllipseCallou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b="1" dirty="0" smtClean="0"/>
              <a:t>It is working!!</a:t>
            </a:r>
            <a:endParaRPr lang="en-GB" b="1" dirty="0"/>
          </a:p>
        </p:txBody>
      </p:sp>
    </p:spTree>
    <p:extLst>
      <p:ext uri="{BB962C8B-B14F-4D97-AF65-F5344CB8AC3E}">
        <p14:creationId xmlns:p14="http://schemas.microsoft.com/office/powerpoint/2010/main" val="3214765442"/>
      </p:ext>
    </p:extLst>
  </p:cSld>
  <p:clrMapOvr>
    <a:masterClrMapping/>
  </p:clrMapOvr>
  <mc:AlternateContent xmlns:mc="http://schemas.openxmlformats.org/markup-compatibility/2006" xmlns:p14="http://schemas.microsoft.com/office/powerpoint/2010/main">
    <mc:Choice Requires="p14">
      <p:transition spd="slow" p14:dur="2000" advClick="0" advTm="8000">
        <p14:reveal/>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3.75E-6 0 L 0.25 -0.25 " pathEditMode="relative" rAng="0" ptsTypes="AA">
                                      <p:cBhvr>
                                        <p:cTn id="6" dur="2000" fill="hold"/>
                                        <p:tgtEl>
                                          <p:spTgt spid="4"/>
                                        </p:tgtEl>
                                        <p:attrNameLst>
                                          <p:attrName>ppt_x</p:attrName>
                                          <p:attrName>ppt_y</p:attrName>
                                        </p:attrNameLst>
                                      </p:cBhvr>
                                      <p:rCtr x="12500" y="-12500"/>
                                    </p:animMotion>
                                  </p:childTnLst>
                                </p:cTn>
                              </p:par>
                            </p:childTnLst>
                          </p:cTn>
                        </p:par>
                        <p:par>
                          <p:cTn id="7" fill="hold">
                            <p:stCondLst>
                              <p:cond delay="2000"/>
                            </p:stCondLst>
                            <p:childTnLst>
                              <p:par>
                                <p:cTn id="8" presetID="1" presetClass="exit"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018"/>
            <a:ext cx="11180618" cy="1325563"/>
          </a:xfrm>
          <a:solidFill>
            <a:srgbClr val="5ED2C7"/>
          </a:solidFill>
        </p:spPr>
        <p:txBody>
          <a:bodyPr>
            <a:normAutofit fontScale="90000"/>
          </a:bodyPr>
          <a:lstStyle/>
          <a:p>
            <a:pPr algn="ctr"/>
            <a:r>
              <a:rPr lang="en-GB" sz="3200" b="1" dirty="0" smtClean="0">
                <a:solidFill>
                  <a:srgbClr val="FF0000"/>
                </a:solidFill>
              </a:rPr>
              <a:t>Santa couldn’t believe that the elf would lie to him so he went to his bedroom to get changed into his red suit. When he got there it was gone</a:t>
            </a:r>
            <a:r>
              <a:rPr lang="en-GB" sz="2400" b="1" dirty="0" smtClean="0">
                <a:solidFill>
                  <a:srgbClr val="FF0000"/>
                </a:solidFill>
              </a:rPr>
              <a:t>.</a:t>
            </a:r>
            <a:endParaRPr lang="en-GB" sz="2400" b="1" dirty="0">
              <a:solidFill>
                <a:srgbClr val="FF0000"/>
              </a:solidFill>
            </a:endParaRPr>
          </a:p>
        </p:txBody>
      </p:sp>
      <p:sp>
        <p:nvSpPr>
          <p:cNvPr id="3" name="Rectangle 2"/>
          <p:cNvSpPr/>
          <p:nvPr/>
        </p:nvSpPr>
        <p:spPr>
          <a:xfrm>
            <a:off x="0" y="1835963"/>
            <a:ext cx="12192000" cy="3082401"/>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GB"/>
          </a:p>
        </p:txBody>
      </p:sp>
      <p:sp>
        <p:nvSpPr>
          <p:cNvPr id="4" name="Rectangle 3"/>
          <p:cNvSpPr/>
          <p:nvPr/>
        </p:nvSpPr>
        <p:spPr>
          <a:xfrm>
            <a:off x="0" y="4752109"/>
            <a:ext cx="12192000" cy="24938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 name="Flowchart: Process 5"/>
          <p:cNvSpPr/>
          <p:nvPr/>
        </p:nvSpPr>
        <p:spPr>
          <a:xfrm>
            <a:off x="0" y="5001491"/>
            <a:ext cx="12192000" cy="1856509"/>
          </a:xfrm>
          <a:prstGeom prst="flowChart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13688" y1="19792" x2="43346" y2="11979"/>
                        <a14:foregroundMark x1="34601" y1="8854" x2="44487" y2="8854"/>
                        <a14:foregroundMark x1="29658" y1="8333" x2="43346" y2="4688"/>
                      </a14:backgroundRemoval>
                    </a14:imgEffect>
                  </a14:imgLayer>
                </a14:imgProps>
              </a:ext>
              <a:ext uri="{28A0092B-C50C-407E-A947-70E740481C1C}">
                <a14:useLocalDpi xmlns:a14="http://schemas.microsoft.com/office/drawing/2010/main" val="0"/>
              </a:ext>
            </a:extLst>
          </a:blip>
          <a:stretch>
            <a:fillRect/>
          </a:stretch>
        </p:blipFill>
        <p:spPr>
          <a:xfrm>
            <a:off x="562407" y="3975462"/>
            <a:ext cx="3607812" cy="2618509"/>
          </a:xfrm>
          <a:prstGeom prst="rect">
            <a:avLst/>
          </a:prstGeom>
        </p:spPr>
      </p:pic>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backgroundRemoval t="0" b="92245" l="0" r="100000"/>
                    </a14:imgEffect>
                  </a14:imgLayer>
                </a14:imgProps>
              </a:ext>
              <a:ext uri="{28A0092B-C50C-407E-A947-70E740481C1C}">
                <a14:useLocalDpi xmlns:a14="http://schemas.microsoft.com/office/drawing/2010/main" val="0"/>
              </a:ext>
            </a:extLst>
          </a:blip>
          <a:stretch>
            <a:fillRect/>
          </a:stretch>
        </p:blipFill>
        <p:spPr>
          <a:xfrm>
            <a:off x="7164538" y="3735122"/>
            <a:ext cx="1962150" cy="2333625"/>
          </a:xfrm>
          <a:prstGeom prst="rect">
            <a:avLst/>
          </a:prstGeom>
        </p:spPr>
      </p:pic>
      <p:sp>
        <p:nvSpPr>
          <p:cNvPr id="11" name="AutoShape 2" descr="Image result for bed side table clipart">
            <a:hlinkClick r:id="rId6"/>
          </p:cNvPr>
          <p:cNvSpPr>
            <a:spLocks noChangeAspect="1" noChangeArrowheads="1"/>
          </p:cNvSpPr>
          <p:nvPr/>
        </p:nvSpPr>
        <p:spPr bwMode="auto">
          <a:xfrm>
            <a:off x="134938" y="-2376488"/>
            <a:ext cx="4057650" cy="4953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 name="Picture 11"/>
          <p:cNvPicPr>
            <a:picLocks noChangeAspect="1"/>
          </p:cNvPicPr>
          <p:nvPr/>
        </p:nvPicPr>
        <p:blipFill>
          <a:blip r:embed="rId7" cstate="print">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rot="10800000" flipV="1">
            <a:off x="3984480" y="4003962"/>
            <a:ext cx="1496291" cy="1496291"/>
          </a:xfrm>
          <a:prstGeom prst="rect">
            <a:avLst/>
          </a:prstGeom>
        </p:spPr>
      </p:pic>
      <p:pic>
        <p:nvPicPr>
          <p:cNvPr id="13" name="Picture 12"/>
          <p:cNvPicPr>
            <a:picLocks noChangeAspect="1"/>
          </p:cNvPicPr>
          <p:nvPr/>
        </p:nvPicPr>
        <p:blipFill>
          <a:blip r:embed="rId9" cstate="print">
            <a:extLst>
              <a:ext uri="{BEBA8EAE-BF5A-486C-A8C5-ECC9F3942E4B}">
                <a14:imgProps xmlns:a14="http://schemas.microsoft.com/office/drawing/2010/main">
                  <a14:imgLayer r:embed="rId10">
                    <a14:imgEffect>
                      <a14:backgroundRemoval t="1591" b="98864" l="0" r="98182"/>
                    </a14:imgEffect>
                  </a14:imgLayer>
                </a14:imgProps>
              </a:ext>
              <a:ext uri="{28A0092B-C50C-407E-A947-70E740481C1C}">
                <a14:useLocalDpi xmlns:a14="http://schemas.microsoft.com/office/drawing/2010/main" val="0"/>
              </a:ext>
            </a:extLst>
          </a:blip>
          <a:stretch>
            <a:fillRect/>
          </a:stretch>
        </p:blipFill>
        <p:spPr>
          <a:xfrm>
            <a:off x="4445514" y="2806103"/>
            <a:ext cx="3262644" cy="3262644"/>
          </a:xfrm>
          <a:prstGeom prst="rect">
            <a:avLst/>
          </a:prstGeom>
        </p:spPr>
      </p:pic>
      <p:pic>
        <p:nvPicPr>
          <p:cNvPr id="5" name="Picture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83917" y="2236783"/>
            <a:ext cx="1943609" cy="1576743"/>
          </a:xfrm>
          <a:prstGeom prst="rect">
            <a:avLst/>
          </a:prstGeom>
        </p:spPr>
      </p:pic>
      <p:pic>
        <p:nvPicPr>
          <p:cNvPr id="14" name="Picture 13"/>
          <p:cNvPicPr>
            <a:picLocks noChangeAspect="1"/>
          </p:cNvPicPr>
          <p:nvPr/>
        </p:nvPicPr>
        <p:blipFill>
          <a:blip r:embed="rId12">
            <a:extLst>
              <a:ext uri="{BEBA8EAE-BF5A-486C-A8C5-ECC9F3942E4B}">
                <a14:imgProps xmlns:a14="http://schemas.microsoft.com/office/drawing/2010/main">
                  <a14:imgLayer r:embed="rId13">
                    <a14:imgEffect>
                      <a14:backgroundRemoval t="0" b="100000" l="503" r="97990"/>
                    </a14:imgEffect>
                  </a14:imgLayer>
                </a14:imgProps>
              </a:ext>
            </a:extLst>
          </a:blip>
          <a:stretch>
            <a:fillRect/>
          </a:stretch>
        </p:blipFill>
        <p:spPr>
          <a:xfrm>
            <a:off x="9071155" y="2236783"/>
            <a:ext cx="3120845" cy="3967708"/>
          </a:xfrm>
          <a:prstGeom prst="rect">
            <a:avLst/>
          </a:prstGeom>
        </p:spPr>
      </p:pic>
    </p:spTree>
    <p:extLst>
      <p:ext uri="{BB962C8B-B14F-4D97-AF65-F5344CB8AC3E}">
        <p14:creationId xmlns:p14="http://schemas.microsoft.com/office/powerpoint/2010/main" val="647786354"/>
      </p:ext>
    </p:extLst>
  </p:cSld>
  <p:clrMapOvr>
    <a:masterClrMapping/>
  </p:clrMapOvr>
  <mc:AlternateContent xmlns:mc="http://schemas.openxmlformats.org/markup-compatibility/2006" xmlns:p14="http://schemas.microsoft.com/office/powerpoint/2010/main">
    <mc:Choice Requires="p14">
      <p:transition spd="slow" p14:dur="2000" advClick="0" advTm="8000">
        <p14:reveal/>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path" presetSubtype="0" accel="50000" decel="50000" fill="hold" nodeType="clickEffect">
                                  <p:stCondLst>
                                    <p:cond delay="0"/>
                                  </p:stCondLst>
                                  <p:childTnLst>
                                    <p:animMotion origin="layout" path="M 2.5E-6 -7.40741E-7 C -0.00404 -0.0081 -0.01797 -0.01597 -0.02305 -0.01597 C -0.05404 -0.01597 -0.08607 0.10903 -0.08607 0.23403 C -0.08607 0.17107 -0.10209 0.10903 -0.11706 0.10903 C -0.13308 0.10903 -0.14805 0.17199 -0.14805 0.23403 C -0.14805 0.20301 -0.15599 0.17107 -0.16406 0.17107 C -0.17201 0.17107 -0.18008 0.20208 -0.18008 0.23403 C -0.18008 0.21806 -0.18412 0.20301 -0.18802 0.20301 C -0.19206 0.20301 -0.19597 0.21898 -0.19597 0.23403 C -0.19597 0.22593 -0.19792 0.21806 -0.2 0.21806 C -0.20104 0.21806 -0.20404 0.22616 -0.20404 0.23403 C -0.20404 0.23009 -0.20508 0.22593 -0.20599 0.22593 C -0.20599 0.225 -0.20795 0.22986 -0.20795 0.23403 C -0.20795 0.23195 -0.20795 0.23009 -0.20899 0.23009 C -0.20899 0.23102 -0.21003 0.23218 -0.21003 0.23403 C -0.21003 0.2331 -0.21003 0.23195 -0.21003 0.23102 C -0.21107 0.23102 -0.21107 0.23195 -0.21107 0.2331 C -0.21211 0.2331 -0.21211 0.23218 -0.21211 0.23102 C -0.21315 0.23102 -0.21315 0.23195 -0.21315 0.2331 " pathEditMode="relative" rAng="0" ptsTypes="AAAAAAAAAAAAAAAAAAA">
                                      <p:cBhvr>
                                        <p:cTn id="6" dur="2000" fill="hold"/>
                                        <p:tgtEl>
                                          <p:spTgt spid="13"/>
                                        </p:tgtEl>
                                        <p:attrNameLst>
                                          <p:attrName>ppt_x</p:attrName>
                                          <p:attrName>ppt_y</p:attrName>
                                        </p:attrNameLst>
                                      </p:cBhvr>
                                      <p:rCtr x="-10664" y="1090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55" y="365125"/>
            <a:ext cx="11748653" cy="1325563"/>
          </a:xfrm>
          <a:solidFill>
            <a:srgbClr val="5ED2C7"/>
          </a:solidFill>
        </p:spPr>
        <p:txBody>
          <a:bodyPr>
            <a:noAutofit/>
          </a:bodyPr>
          <a:lstStyle/>
          <a:p>
            <a:pPr algn="ctr"/>
            <a:r>
              <a:rPr lang="en-GB" sz="3200" b="1" dirty="0" smtClean="0">
                <a:solidFill>
                  <a:srgbClr val="FF0000"/>
                </a:solidFill>
              </a:rPr>
              <a:t>Santa marched down to Grumpy the Elf’s lair to see if he </a:t>
            </a:r>
            <a:br>
              <a:rPr lang="en-GB" sz="3200" b="1" dirty="0" smtClean="0">
                <a:solidFill>
                  <a:srgbClr val="FF0000"/>
                </a:solidFill>
              </a:rPr>
            </a:br>
            <a:r>
              <a:rPr lang="en-GB" sz="3200" b="1" dirty="0" smtClean="0">
                <a:solidFill>
                  <a:srgbClr val="FF0000"/>
                </a:solidFill>
              </a:rPr>
              <a:t>had taken the suit. When Grumpy let Santa in, he saw the </a:t>
            </a:r>
            <a:br>
              <a:rPr lang="en-GB" sz="3200" b="1" dirty="0" smtClean="0">
                <a:solidFill>
                  <a:srgbClr val="FF0000"/>
                </a:solidFill>
              </a:rPr>
            </a:br>
            <a:r>
              <a:rPr lang="en-GB" sz="3200" b="1" dirty="0" smtClean="0">
                <a:solidFill>
                  <a:srgbClr val="FF0000"/>
                </a:solidFill>
              </a:rPr>
              <a:t>red suit on the sofa in the living room. </a:t>
            </a:r>
            <a:endParaRPr lang="en-GB" sz="3200" b="1" dirty="0">
              <a:solidFill>
                <a:srgbClr val="FF0000"/>
              </a:solidFill>
            </a:endParaRPr>
          </a:p>
        </p:txBody>
      </p:sp>
      <p:sp>
        <p:nvSpPr>
          <p:cNvPr id="5" name="Flowchart: Process 4"/>
          <p:cNvSpPr/>
          <p:nvPr/>
        </p:nvSpPr>
        <p:spPr>
          <a:xfrm>
            <a:off x="1" y="4294909"/>
            <a:ext cx="12191999" cy="401782"/>
          </a:xfrm>
          <a:prstGeom prst="flowChartProcess">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4" name="Flowchart: Process 13"/>
          <p:cNvSpPr/>
          <p:nvPr/>
        </p:nvSpPr>
        <p:spPr>
          <a:xfrm>
            <a:off x="0" y="1782983"/>
            <a:ext cx="12192000" cy="2604221"/>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pic>
        <p:nvPicPr>
          <p:cNvPr id="17" name="Picture 16"/>
          <p:cNvPicPr>
            <a:picLocks noChangeAspect="1"/>
          </p:cNvPicPr>
          <p:nvPr/>
        </p:nvPicPr>
        <p:blipFill>
          <a:blip r:embed="rId2" cstate="print">
            <a:extLst>
              <a:ext uri="{BEBA8EAE-BF5A-486C-A8C5-ECC9F3942E4B}">
                <a14:imgProps xmlns:a14="http://schemas.microsoft.com/office/drawing/2010/main">
                  <a14:imgLayer r:embed="rId3">
                    <a14:imgEffect>
                      <a14:backgroundRemoval t="1591" b="98864" l="0" r="98182"/>
                    </a14:imgEffect>
                  </a14:imgLayer>
                </a14:imgProps>
              </a:ext>
              <a:ext uri="{28A0092B-C50C-407E-A947-70E740481C1C}">
                <a14:useLocalDpi xmlns:a14="http://schemas.microsoft.com/office/drawing/2010/main" val="0"/>
              </a:ext>
            </a:extLst>
          </a:blip>
          <a:stretch>
            <a:fillRect/>
          </a:stretch>
        </p:blipFill>
        <p:spPr>
          <a:xfrm>
            <a:off x="5988623" y="2835512"/>
            <a:ext cx="4135585" cy="4135585"/>
          </a:xfrm>
          <a:prstGeom prst="rect">
            <a:avLst/>
          </a:prstGeom>
        </p:spPr>
      </p:pic>
      <p:pic>
        <p:nvPicPr>
          <p:cNvPr id="18" name="Picture 17"/>
          <p:cNvPicPr>
            <a:picLocks noChangeAspect="1"/>
          </p:cNvPicPr>
          <p:nvPr/>
        </p:nvPicPr>
        <p:blipFill>
          <a:blip r:embed="rId4">
            <a:extLst>
              <a:ext uri="{BEBA8EAE-BF5A-486C-A8C5-ECC9F3942E4B}">
                <a14:imgProps xmlns:a14="http://schemas.microsoft.com/office/drawing/2010/main">
                  <a14:imgLayer r:embed="rId5">
                    <a14:imgEffect>
                      <a14:backgroundRemoval t="0" b="98842" l="1031" r="100000"/>
                    </a14:imgEffect>
                  </a14:imgLayer>
                </a14:imgProps>
              </a:ext>
              <a:ext uri="{28A0092B-C50C-407E-A947-70E740481C1C}">
                <a14:useLocalDpi xmlns:a14="http://schemas.microsoft.com/office/drawing/2010/main" val="0"/>
              </a:ext>
            </a:extLst>
          </a:blip>
          <a:stretch>
            <a:fillRect/>
          </a:stretch>
        </p:blipFill>
        <p:spPr>
          <a:xfrm flipH="1">
            <a:off x="5162494" y="4387204"/>
            <a:ext cx="1652256" cy="2174261"/>
          </a:xfrm>
          <a:prstGeom prst="rect">
            <a:avLst/>
          </a:prstGeom>
        </p:spPr>
      </p:pic>
      <p:pic>
        <p:nvPicPr>
          <p:cNvPr id="22" name="Picture 21"/>
          <p:cNvPicPr>
            <a:picLocks noChangeAspect="1"/>
          </p:cNvPicPr>
          <p:nvPr/>
        </p:nvPicPr>
        <p:blipFill>
          <a:blip r:embed="rId6">
            <a:extLst>
              <a:ext uri="{BEBA8EAE-BF5A-486C-A8C5-ECC9F3942E4B}">
                <a14:imgProps xmlns:a14="http://schemas.microsoft.com/office/drawing/2010/main">
                  <a14:imgLayer r:embed="rId7">
                    <a14:imgEffect>
                      <a14:backgroundRemoval t="1370" b="100000" l="3043" r="98696"/>
                    </a14:imgEffect>
                  </a14:imgLayer>
                </a14:imgProps>
              </a:ext>
              <a:ext uri="{28A0092B-C50C-407E-A947-70E740481C1C}">
                <a14:useLocalDpi xmlns:a14="http://schemas.microsoft.com/office/drawing/2010/main" val="0"/>
              </a:ext>
            </a:extLst>
          </a:blip>
          <a:stretch>
            <a:fillRect/>
          </a:stretch>
        </p:blipFill>
        <p:spPr>
          <a:xfrm>
            <a:off x="463927" y="3152815"/>
            <a:ext cx="2592781" cy="2468778"/>
          </a:xfrm>
          <a:prstGeom prst="rect">
            <a:avLst/>
          </a:prstGeom>
        </p:spPr>
      </p:pic>
      <p:pic>
        <p:nvPicPr>
          <p:cNvPr id="24" name="Picture 23"/>
          <p:cNvPicPr>
            <a:picLocks noChangeAspect="1"/>
          </p:cNvPicPr>
          <p:nvPr/>
        </p:nvPicPr>
        <p:blipFill rotWithShape="1">
          <a:blip r:embed="rId8">
            <a:extLst>
              <a:ext uri="{BEBA8EAE-BF5A-486C-A8C5-ECC9F3942E4B}">
                <a14:imgProps xmlns:a14="http://schemas.microsoft.com/office/drawing/2010/main">
                  <a14:imgLayer r:embed="rId9">
                    <a14:imgEffect>
                      <a14:backgroundRemoval t="13672" b="74219" l="55637" r="96413"/>
                    </a14:imgEffect>
                  </a14:imgLayer>
                </a14:imgProps>
              </a:ext>
            </a:extLst>
          </a:blip>
          <a:srcRect l="57363" t="14882" r="2780" b="26546"/>
          <a:stretch/>
        </p:blipFill>
        <p:spPr>
          <a:xfrm>
            <a:off x="1007421" y="2747967"/>
            <a:ext cx="1505791" cy="1244079"/>
          </a:xfrm>
          <a:prstGeom prst="rect">
            <a:avLst/>
          </a:prstGeom>
        </p:spPr>
      </p:pic>
      <p:pic>
        <p:nvPicPr>
          <p:cNvPr id="3" name="Picture 2"/>
          <p:cNvPicPr>
            <a:picLocks noChangeAspect="1"/>
          </p:cNvPicPr>
          <p:nvPr/>
        </p:nvPicPr>
        <p:blipFill>
          <a:blip r:embed="rId10">
            <a:extLst>
              <a:ext uri="{BEBA8EAE-BF5A-486C-A8C5-ECC9F3942E4B}">
                <a14:imgProps xmlns:a14="http://schemas.microsoft.com/office/drawing/2010/main">
                  <a14:imgLayer r:embed="rId11">
                    <a14:imgEffect>
                      <a14:backgroundRemoval t="6886" b="100000" l="2000" r="99200"/>
                    </a14:imgEffect>
                  </a14:imgLayer>
                </a14:imgProps>
              </a:ext>
              <a:ext uri="{28A0092B-C50C-407E-A947-70E740481C1C}">
                <a14:useLocalDpi xmlns:a14="http://schemas.microsoft.com/office/drawing/2010/main" val="0"/>
              </a:ext>
            </a:extLst>
          </a:blip>
          <a:stretch>
            <a:fillRect/>
          </a:stretch>
        </p:blipFill>
        <p:spPr>
          <a:xfrm>
            <a:off x="8729400" y="3643015"/>
            <a:ext cx="2789617" cy="1672967"/>
          </a:xfrm>
          <a:prstGeom prst="rect">
            <a:avLst/>
          </a:prstGeom>
        </p:spPr>
      </p:pic>
      <p:pic>
        <p:nvPicPr>
          <p:cNvPr id="4" name="Picture 3"/>
          <p:cNvPicPr>
            <a:picLocks noChangeAspect="1"/>
          </p:cNvPicPr>
          <p:nvPr/>
        </p:nvPicPr>
        <p:blipFill>
          <a:blip r:embed="rId12">
            <a:extLst>
              <a:ext uri="{BEBA8EAE-BF5A-486C-A8C5-ECC9F3942E4B}">
                <a14:imgProps xmlns:a14="http://schemas.microsoft.com/office/drawing/2010/main">
                  <a14:imgLayer r:embed="rId13">
                    <a14:imgEffect>
                      <a14:backgroundRemoval t="0" b="97778" l="1786" r="97143"/>
                    </a14:imgEffect>
                  </a14:imgLayer>
                </a14:imgProps>
              </a:ext>
            </a:extLst>
          </a:blip>
          <a:stretch>
            <a:fillRect/>
          </a:stretch>
        </p:blipFill>
        <p:spPr>
          <a:xfrm>
            <a:off x="8887195" y="2532824"/>
            <a:ext cx="2667000" cy="1714500"/>
          </a:xfrm>
          <a:prstGeom prst="rect">
            <a:avLst/>
          </a:prstGeom>
        </p:spPr>
      </p:pic>
      <p:pic>
        <p:nvPicPr>
          <p:cNvPr id="6" name="Picture 5"/>
          <p:cNvPicPr>
            <a:picLocks noChangeAspect="1"/>
          </p:cNvPicPr>
          <p:nvPr/>
        </p:nvPicPr>
        <p:blipFill>
          <a:blip r:embed="rId14">
            <a:extLst>
              <a:ext uri="{BEBA8EAE-BF5A-486C-A8C5-ECC9F3942E4B}">
                <a14:imgProps xmlns:a14="http://schemas.microsoft.com/office/drawing/2010/main">
                  <a14:imgLayer r:embed="rId15">
                    <a14:imgEffect>
                      <a14:backgroundRemoval t="0" b="100000" l="1778" r="100000"/>
                    </a14:imgEffect>
                  </a14:imgLayer>
                </a14:imgProps>
              </a:ext>
              <a:ext uri="{28A0092B-C50C-407E-A947-70E740481C1C}">
                <a14:useLocalDpi xmlns:a14="http://schemas.microsoft.com/office/drawing/2010/main" val="0"/>
              </a:ext>
            </a:extLst>
          </a:blip>
          <a:stretch>
            <a:fillRect/>
          </a:stretch>
        </p:blipFill>
        <p:spPr>
          <a:xfrm>
            <a:off x="5350818" y="1377333"/>
            <a:ext cx="4637317" cy="2143125"/>
          </a:xfrm>
          <a:prstGeom prst="rect">
            <a:avLst/>
          </a:prstGeom>
        </p:spPr>
      </p:pic>
    </p:spTree>
    <p:extLst>
      <p:ext uri="{BB962C8B-B14F-4D97-AF65-F5344CB8AC3E}">
        <p14:creationId xmlns:p14="http://schemas.microsoft.com/office/powerpoint/2010/main" val="1869856250"/>
      </p:ext>
    </p:extLst>
  </p:cSld>
  <p:clrMapOvr>
    <a:masterClrMapping/>
  </p:clrMapOvr>
  <mc:AlternateContent xmlns:mc="http://schemas.openxmlformats.org/markup-compatibility/2006" xmlns:p14="http://schemas.microsoft.com/office/powerpoint/2010/main">
    <mc:Choice Requires="p14">
      <p:transition spd="slow" p14:dur="2000" advClick="0" advTm="8000">
        <p14:reveal/>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path" presetSubtype="0" accel="50000" decel="50000" fill="hold" nodeType="clickEffect">
                                  <p:stCondLst>
                                    <p:cond delay="0"/>
                                  </p:stCondLst>
                                  <p:childTnLst>
                                    <p:animMotion origin="layout" path="M 2.91667E-6 -4.81481E-6 L -0.09987 -0.04004 C -0.12058 -0.04907 -0.1517 -0.05393 -0.18451 -0.05393 C -0.22162 -0.05393 -0.25144 -0.04907 -0.27214 -0.04004 L -0.37188 -4.81481E-6 " pathEditMode="relative" rAng="0" ptsTypes="AAAAA">
                                      <p:cBhvr>
                                        <p:cTn id="6" dur="2000" fill="hold"/>
                                        <p:tgtEl>
                                          <p:spTgt spid="17"/>
                                        </p:tgtEl>
                                        <p:attrNameLst>
                                          <p:attrName>ppt_x</p:attrName>
                                          <p:attrName>ppt_y</p:attrName>
                                        </p:attrNameLst>
                                      </p:cBhvr>
                                      <p:rCtr x="-18594" y="-27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722915" y="4645869"/>
            <a:ext cx="3509146" cy="2143125"/>
          </a:xfrm>
          <a:prstGeom prst="rect">
            <a:avLst/>
          </a:prstGeom>
        </p:spPr>
      </p:pic>
      <p:sp>
        <p:nvSpPr>
          <p:cNvPr id="7" name="Flowchart: Process 6"/>
          <p:cNvSpPr/>
          <p:nvPr/>
        </p:nvSpPr>
        <p:spPr>
          <a:xfrm>
            <a:off x="0" y="5270012"/>
            <a:ext cx="12192000" cy="1645920"/>
          </a:xfrm>
          <a:prstGeom prst="flowChart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4" name="Flowchart: Process 3"/>
          <p:cNvSpPr/>
          <p:nvPr/>
        </p:nvSpPr>
        <p:spPr>
          <a:xfrm>
            <a:off x="0" y="5003074"/>
            <a:ext cx="12192000" cy="209006"/>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 name="Rectangle 2"/>
          <p:cNvSpPr/>
          <p:nvPr/>
        </p:nvSpPr>
        <p:spPr>
          <a:xfrm>
            <a:off x="0" y="2011680"/>
            <a:ext cx="12192000" cy="299139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2" name="Title 1"/>
          <p:cNvSpPr>
            <a:spLocks noGrp="1"/>
          </p:cNvSpPr>
          <p:nvPr>
            <p:ph type="title"/>
          </p:nvPr>
        </p:nvSpPr>
        <p:spPr>
          <a:solidFill>
            <a:srgbClr val="5ED2C7"/>
          </a:solidFill>
        </p:spPr>
        <p:txBody>
          <a:bodyPr>
            <a:normAutofit/>
          </a:bodyPr>
          <a:lstStyle/>
          <a:p>
            <a:pPr algn="ctr"/>
            <a:r>
              <a:rPr lang="en-GB" sz="3200" b="1" dirty="0" smtClean="0">
                <a:solidFill>
                  <a:srgbClr val="FF0000"/>
                </a:solidFill>
              </a:rPr>
              <a:t> Santa quickly put on his suit and ran to his sleigh. He put the presents in and got the reindeers ready.</a:t>
            </a:r>
            <a:endParaRPr lang="en-GB" sz="3200" b="1" dirty="0">
              <a:solidFill>
                <a:srgbClr val="FF0000"/>
              </a:solidFill>
            </a:endParaRPr>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ackgroundRemoval t="1591" b="98864" l="0" r="98182"/>
                    </a14:imgEffect>
                  </a14:imgLayer>
                </a14:imgProps>
              </a:ext>
              <a:ext uri="{28A0092B-C50C-407E-A947-70E740481C1C}">
                <a14:useLocalDpi xmlns:a14="http://schemas.microsoft.com/office/drawing/2010/main" val="0"/>
              </a:ext>
            </a:extLst>
          </a:blip>
          <a:stretch>
            <a:fillRect/>
          </a:stretch>
        </p:blipFill>
        <p:spPr>
          <a:xfrm flipH="1">
            <a:off x="-360735" y="3070516"/>
            <a:ext cx="4500055" cy="3865116"/>
          </a:xfrm>
          <a:prstGeom prst="rect">
            <a:avLst/>
          </a:prstGeom>
        </p:spPr>
      </p:pic>
      <p:pic>
        <p:nvPicPr>
          <p:cNvPr id="10" name="Picture 9"/>
          <p:cNvPicPr>
            <a:picLocks noChangeAspect="1"/>
          </p:cNvPicPr>
          <p:nvPr/>
        </p:nvPicPr>
        <p:blipFill>
          <a:blip r:embed="rId5" cstate="print">
            <a:extLst>
              <a:ext uri="{BEBA8EAE-BF5A-486C-A8C5-ECC9F3942E4B}">
                <a14:imgProps xmlns:a14="http://schemas.microsoft.com/office/drawing/2010/main">
                  <a14:imgLayer r:embed="rId6">
                    <a14:imgEffect>
                      <a14:backgroundRemoval t="1326" b="100000" l="1591" r="100000"/>
                    </a14:imgEffect>
                  </a14:imgLayer>
                </a14:imgProps>
              </a:ext>
              <a:ext uri="{28A0092B-C50C-407E-A947-70E740481C1C}">
                <a14:useLocalDpi xmlns:a14="http://schemas.microsoft.com/office/drawing/2010/main" val="0"/>
              </a:ext>
            </a:extLst>
          </a:blip>
          <a:stretch>
            <a:fillRect/>
          </a:stretch>
        </p:blipFill>
        <p:spPr>
          <a:xfrm>
            <a:off x="2516953" y="3188677"/>
            <a:ext cx="6928076" cy="3962655"/>
          </a:xfrm>
          <a:prstGeom prst="rect">
            <a:avLst/>
          </a:prstGeom>
        </p:spPr>
      </p:pic>
      <p:pic>
        <p:nvPicPr>
          <p:cNvPr id="11" name="Picture 10"/>
          <p:cNvPicPr>
            <a:picLocks noChangeAspect="1"/>
          </p:cNvPicPr>
          <p:nvPr/>
        </p:nvPicPr>
        <p:blipFill>
          <a:blip r:embed="rId7"/>
          <a:stretch>
            <a:fillRect/>
          </a:stretch>
        </p:blipFill>
        <p:spPr>
          <a:xfrm>
            <a:off x="9784663" y="2399177"/>
            <a:ext cx="1944793" cy="1579001"/>
          </a:xfrm>
          <a:prstGeom prst="rect">
            <a:avLst/>
          </a:prstGeom>
        </p:spPr>
      </p:pic>
    </p:spTree>
    <p:extLst>
      <p:ext uri="{BB962C8B-B14F-4D97-AF65-F5344CB8AC3E}">
        <p14:creationId xmlns:p14="http://schemas.microsoft.com/office/powerpoint/2010/main" val="4029687357"/>
      </p:ext>
    </p:extLst>
  </p:cSld>
  <p:clrMapOvr>
    <a:masterClrMapping/>
  </p:clrMapOvr>
  <mc:AlternateContent xmlns:mc="http://schemas.openxmlformats.org/markup-compatibility/2006" xmlns:p14="http://schemas.microsoft.com/office/powerpoint/2010/main">
    <mc:Choice Requires="p14">
      <p:transition spd="slow" p14:dur="2000" advClick="0" advTm="8000">
        <p14:reveal/>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0 0 L 0.067 0.04 C 0.081 0.049 0.102 0.054 0.124 0.054 C 0.149 0.054 0.169 0.049 0.183 0.04 L 0.25 0 E" pathEditMode="relative" ptsTypes="">
                                      <p:cBhvr>
                                        <p:cTn id="6" dur="2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5ED2C7"/>
          </a:solidFill>
        </p:spPr>
        <p:txBody>
          <a:bodyPr>
            <a:normAutofit/>
          </a:bodyPr>
          <a:lstStyle/>
          <a:p>
            <a:pPr algn="ctr"/>
            <a:r>
              <a:rPr lang="en-GB" sz="3200" b="1" dirty="0" smtClean="0">
                <a:solidFill>
                  <a:srgbClr val="FF0000"/>
                </a:solidFill>
              </a:rPr>
              <a:t>Santa jumped into the sleigh and rode off into the night sky to deliver the lovely presents to all the nice children</a:t>
            </a:r>
            <a:r>
              <a:rPr lang="en-GB" sz="2400" dirty="0" smtClean="0"/>
              <a:t>.</a:t>
            </a:r>
            <a:endParaRPr lang="en-GB" sz="24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754" y="1933303"/>
            <a:ext cx="11730446" cy="4924697"/>
          </a:xfrm>
          <a:prstGeom prst="rect">
            <a:avLst/>
          </a:prstGeom>
        </p:spPr>
      </p:pic>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0" b="98842" l="1031" r="100000"/>
                    </a14:imgEffect>
                  </a14:imgLayer>
                </a14:imgProps>
              </a:ext>
              <a:ext uri="{28A0092B-C50C-407E-A947-70E740481C1C}">
                <a14:useLocalDpi xmlns:a14="http://schemas.microsoft.com/office/drawing/2010/main" val="0"/>
              </a:ext>
            </a:extLst>
          </a:blip>
          <a:stretch>
            <a:fillRect/>
          </a:stretch>
        </p:blipFill>
        <p:spPr>
          <a:xfrm>
            <a:off x="6335486" y="4395651"/>
            <a:ext cx="1900841" cy="2174261"/>
          </a:xfrm>
          <a:prstGeom prst="rect">
            <a:avLst/>
          </a:prstGeom>
        </p:spPr>
      </p:pic>
    </p:spTree>
    <p:extLst>
      <p:ext uri="{BB962C8B-B14F-4D97-AF65-F5344CB8AC3E}">
        <p14:creationId xmlns:p14="http://schemas.microsoft.com/office/powerpoint/2010/main" val="1838765134"/>
      </p:ext>
    </p:extLst>
  </p:cSld>
  <p:clrMapOvr>
    <a:masterClrMapping/>
  </p:clrMapOvr>
  <mc:AlternateContent xmlns:mc="http://schemas.openxmlformats.org/markup-compatibility/2006" xmlns:p14="http://schemas.microsoft.com/office/powerpoint/2010/main">
    <mc:Choice Requires="p14">
      <p:transition spd="slow" p14:dur="2000" advClick="0" advTm="8000">
        <p14:reveal/>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path" presetSubtype="0" accel="50000" decel="50000" fill="hold" nodeType="clickEffect">
                                  <p:stCondLst>
                                    <p:cond delay="0"/>
                                  </p:stCondLst>
                                  <p:childTnLst>
                                    <p:animMotion origin="layout" path="M 3.95833E-6 2.96296E-6 L -0.01954 0.09907 L -0.03776 2.96296E-6 L -0.05717 0.09907 L -0.0767 2.96296E-6 L -0.09493 0.09907 L -0.11433 2.96296E-6 L -0.13256 0.09907 L -0.15196 2.96296E-6 L -0.17149 0.09907 L -0.18972 2.96296E-6 L -0.20912 0.09907 L -0.22735 2.96296E-6 L -0.24688 0.09907 L -0.26628 2.96296E-6 L -0.28451 0.09907 L -0.30391 2.96296E-6 " pathEditMode="relative" rAng="0" ptsTypes="AAAAAAAAAAAAAAAAA">
                                      <p:cBhvr>
                                        <p:cTn id="6" dur="2000" fill="hold"/>
                                        <p:tgtEl>
                                          <p:spTgt spid="8"/>
                                        </p:tgtEl>
                                        <p:attrNameLst>
                                          <p:attrName>ppt_x</p:attrName>
                                          <p:attrName>ppt_y</p:attrName>
                                        </p:attrNameLst>
                                      </p:cBhvr>
                                      <p:rCtr x="-15195" y="495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Process 7"/>
          <p:cNvSpPr/>
          <p:nvPr/>
        </p:nvSpPr>
        <p:spPr>
          <a:xfrm>
            <a:off x="-1" y="5120640"/>
            <a:ext cx="12192001" cy="173736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lowchart: Process 6"/>
          <p:cNvSpPr/>
          <p:nvPr/>
        </p:nvSpPr>
        <p:spPr>
          <a:xfrm>
            <a:off x="1" y="4807131"/>
            <a:ext cx="12192000" cy="313509"/>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 name="Rectangle 5"/>
          <p:cNvSpPr/>
          <p:nvPr/>
        </p:nvSpPr>
        <p:spPr>
          <a:xfrm>
            <a:off x="0" y="1894114"/>
            <a:ext cx="12192000" cy="293914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
        <p:nvSpPr>
          <p:cNvPr id="2" name="Title 1"/>
          <p:cNvSpPr>
            <a:spLocks noGrp="1"/>
          </p:cNvSpPr>
          <p:nvPr>
            <p:ph type="title"/>
          </p:nvPr>
        </p:nvSpPr>
        <p:spPr>
          <a:solidFill>
            <a:srgbClr val="5ED2C7"/>
          </a:solidFill>
        </p:spPr>
        <p:txBody>
          <a:bodyPr>
            <a:normAutofit fontScale="90000"/>
          </a:bodyPr>
          <a:lstStyle/>
          <a:p>
            <a:pPr algn="ctr"/>
            <a:r>
              <a:rPr lang="en-GB" sz="3200" b="1" dirty="0" smtClean="0">
                <a:solidFill>
                  <a:srgbClr val="FF0000"/>
                </a:solidFill>
              </a:rPr>
              <a:t>When Santa finished delivering the presents he came back to his workshop.  Santa got out of the sleigh and  Grumpy the Evil Elf jumped in and took off into the sky</a:t>
            </a:r>
            <a:r>
              <a:rPr lang="en-GB" sz="2400" dirty="0" smtClean="0"/>
              <a:t>.</a:t>
            </a:r>
            <a:endParaRPr lang="en-GB" sz="2400" dirty="0"/>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5212" b="93485" l="4348" r="96087"/>
                    </a14:imgEffect>
                  </a14:imgLayer>
                </a14:imgProps>
              </a:ext>
              <a:ext uri="{28A0092B-C50C-407E-A947-70E740481C1C}">
                <a14:useLocalDpi xmlns:a14="http://schemas.microsoft.com/office/drawing/2010/main" val="0"/>
              </a:ext>
            </a:extLst>
          </a:blip>
          <a:stretch>
            <a:fillRect/>
          </a:stretch>
        </p:blipFill>
        <p:spPr>
          <a:xfrm>
            <a:off x="1953941" y="2525265"/>
            <a:ext cx="10238059" cy="4970217"/>
          </a:xfrm>
          <a:prstGeom prst="rect">
            <a:avLst/>
          </a:prstGeom>
        </p:spPr>
      </p:pic>
      <p:pic>
        <p:nvPicPr>
          <p:cNvPr id="4" name="Picture 3"/>
          <p:cNvPicPr>
            <a:picLocks noChangeAspect="1"/>
          </p:cNvPicPr>
          <p:nvPr/>
        </p:nvPicPr>
        <p:blipFill>
          <a:blip r:embed="rId4" cstate="print">
            <a:extLst>
              <a:ext uri="{BEBA8EAE-BF5A-486C-A8C5-ECC9F3942E4B}">
                <a14:imgProps xmlns:a14="http://schemas.microsoft.com/office/drawing/2010/main">
                  <a14:imgLayer r:embed="rId5">
                    <a14:imgEffect>
                      <a14:backgroundRemoval t="1591" b="98864" l="0" r="98182"/>
                    </a14:imgEffect>
                  </a14:imgLayer>
                </a14:imgProps>
              </a:ext>
              <a:ext uri="{28A0092B-C50C-407E-A947-70E740481C1C}">
                <a14:useLocalDpi xmlns:a14="http://schemas.microsoft.com/office/drawing/2010/main" val="0"/>
              </a:ext>
            </a:extLst>
          </a:blip>
          <a:stretch>
            <a:fillRect/>
          </a:stretch>
        </p:blipFill>
        <p:spPr>
          <a:xfrm flipH="1">
            <a:off x="-1576518" y="1918319"/>
            <a:ext cx="6373743" cy="5270785"/>
          </a:xfrm>
          <a:prstGeom prst="rect">
            <a:avLst/>
          </a:prstGeom>
        </p:spPr>
      </p:pic>
      <p:pic>
        <p:nvPicPr>
          <p:cNvPr id="5" name="Picture 4"/>
          <p:cNvPicPr>
            <a:picLocks noChangeAspect="1"/>
          </p:cNvPicPr>
          <p:nvPr/>
        </p:nvPicPr>
        <p:blipFill>
          <a:blip r:embed="rId6">
            <a:extLst>
              <a:ext uri="{BEBA8EAE-BF5A-486C-A8C5-ECC9F3942E4B}">
                <a14:imgProps xmlns:a14="http://schemas.microsoft.com/office/drawing/2010/main">
                  <a14:imgLayer r:embed="rId7">
                    <a14:imgEffect>
                      <a14:backgroundRemoval t="0" b="98842" l="1031" r="100000"/>
                    </a14:imgEffect>
                  </a14:imgLayer>
                </a14:imgProps>
              </a:ext>
              <a:ext uri="{28A0092B-C50C-407E-A947-70E740481C1C}">
                <a14:useLocalDpi xmlns:a14="http://schemas.microsoft.com/office/drawing/2010/main" val="0"/>
              </a:ext>
            </a:extLst>
          </a:blip>
          <a:stretch>
            <a:fillRect/>
          </a:stretch>
        </p:blipFill>
        <p:spPr>
          <a:xfrm flipH="1">
            <a:off x="1610354" y="4020672"/>
            <a:ext cx="1870351" cy="2461260"/>
          </a:xfrm>
          <a:prstGeom prst="rect">
            <a:avLst/>
          </a:prstGeom>
        </p:spPr>
      </p:pic>
    </p:spTree>
    <p:extLst>
      <p:ext uri="{BB962C8B-B14F-4D97-AF65-F5344CB8AC3E}">
        <p14:creationId xmlns:p14="http://schemas.microsoft.com/office/powerpoint/2010/main" val="2206708412"/>
      </p:ext>
    </p:extLst>
  </p:cSld>
  <p:clrMapOvr>
    <a:masterClrMapping/>
  </p:clrMapOvr>
  <mc:AlternateContent xmlns:mc="http://schemas.openxmlformats.org/markup-compatibility/2006" xmlns:p14="http://schemas.microsoft.com/office/powerpoint/2010/main">
    <mc:Choice Requires="p14">
      <p:transition spd="slow" p14:dur="2000" advClick="0" advTm="8000">
        <p14:reveal/>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95833E-6 -7.40741E-7 L 0.3168 -0.21273 " pathEditMode="relative" rAng="0" ptsTypes="AA">
                                      <p:cBhvr>
                                        <p:cTn id="6" dur="2000" fill="hold"/>
                                        <p:tgtEl>
                                          <p:spTgt spid="5"/>
                                        </p:tgtEl>
                                        <p:attrNameLst>
                                          <p:attrName>ppt_x</p:attrName>
                                          <p:attrName>ppt_y</p:attrName>
                                        </p:attrNameLst>
                                      </p:cBhvr>
                                      <p:rCtr x="15833" y="-106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Process 5"/>
          <p:cNvSpPr/>
          <p:nvPr/>
        </p:nvSpPr>
        <p:spPr>
          <a:xfrm>
            <a:off x="0" y="4741817"/>
            <a:ext cx="12192000" cy="195943"/>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 name="Rectangle 6"/>
          <p:cNvSpPr/>
          <p:nvPr/>
        </p:nvSpPr>
        <p:spPr>
          <a:xfrm>
            <a:off x="0" y="4950823"/>
            <a:ext cx="12192000" cy="190717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5" name="Rectangle 4"/>
          <p:cNvSpPr/>
          <p:nvPr/>
        </p:nvSpPr>
        <p:spPr>
          <a:xfrm>
            <a:off x="0" y="1690688"/>
            <a:ext cx="12192000" cy="3038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solidFill>
            <a:srgbClr val="5ED2C7"/>
          </a:solidFill>
        </p:spPr>
        <p:txBody>
          <a:bodyPr>
            <a:normAutofit/>
          </a:bodyPr>
          <a:lstStyle/>
          <a:p>
            <a:pPr algn="ctr"/>
            <a:r>
              <a:rPr lang="en-GB" sz="3200" b="1" dirty="0" smtClean="0">
                <a:solidFill>
                  <a:srgbClr val="FF0000"/>
                </a:solidFill>
              </a:rPr>
              <a:t>Now that Grumpy was heading towards the houses, Santa had to go to his backup sleigh that could fly without reindeers.</a:t>
            </a:r>
            <a:endParaRPr lang="en-GB" sz="3200" b="1" dirty="0">
              <a:solidFill>
                <a:srgbClr val="FF0000"/>
              </a:solidFill>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446155" y="2076456"/>
            <a:ext cx="10590807" cy="4612147"/>
          </a:xfrm>
          <a:prstGeom prst="rect">
            <a:avLst/>
          </a:prstGeom>
        </p:spPr>
      </p:pic>
      <p:pic>
        <p:nvPicPr>
          <p:cNvPr id="4" name="Picture 3"/>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591" b="98864" l="0" r="98182"/>
                    </a14:imgEffect>
                  </a14:imgLayer>
                </a14:imgProps>
              </a:ext>
              <a:ext uri="{28A0092B-C50C-407E-A947-70E740481C1C}">
                <a14:useLocalDpi xmlns:a14="http://schemas.microsoft.com/office/drawing/2010/main" val="0"/>
              </a:ext>
            </a:extLst>
          </a:blip>
          <a:srcRect l="32921" r="31143"/>
          <a:stretch/>
        </p:blipFill>
        <p:spPr>
          <a:xfrm>
            <a:off x="9298369" y="2931050"/>
            <a:ext cx="2893631" cy="4289883"/>
          </a:xfrm>
          <a:prstGeom prst="rect">
            <a:avLst/>
          </a:prstGeom>
        </p:spPr>
      </p:pic>
      <p:pic>
        <p:nvPicPr>
          <p:cNvPr id="8" name="Picture 7"/>
          <p:cNvPicPr>
            <a:picLocks noChangeAspect="1"/>
          </p:cNvPicPr>
          <p:nvPr/>
        </p:nvPicPr>
        <p:blipFill>
          <a:blip r:embed="rId6"/>
          <a:stretch>
            <a:fillRect/>
          </a:stretch>
        </p:blipFill>
        <p:spPr>
          <a:xfrm>
            <a:off x="838200" y="2076457"/>
            <a:ext cx="1944793" cy="1579001"/>
          </a:xfrm>
          <a:prstGeom prst="rect">
            <a:avLst/>
          </a:prstGeom>
        </p:spPr>
      </p:pic>
    </p:spTree>
    <p:extLst>
      <p:ext uri="{BB962C8B-B14F-4D97-AF65-F5344CB8AC3E}">
        <p14:creationId xmlns:p14="http://schemas.microsoft.com/office/powerpoint/2010/main" val="3783612081"/>
      </p:ext>
    </p:extLst>
  </p:cSld>
  <p:clrMapOvr>
    <a:masterClrMapping/>
  </p:clrMapOvr>
  <mc:AlternateContent xmlns:mc="http://schemas.openxmlformats.org/markup-compatibility/2006" xmlns:p14="http://schemas.microsoft.com/office/powerpoint/2010/main">
    <mc:Choice Requires="p14">
      <p:transition spd="slow" p14:dur="2000" advClick="0" advTm="8000">
        <p14:reveal/>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1.11022E-16 3.7037E-6 L -0.36315 -0.2375 " pathEditMode="relative" rAng="0" ptsTypes="AA">
                                      <p:cBhvr>
                                        <p:cTn id="6" dur="2000" fill="hold"/>
                                        <p:tgtEl>
                                          <p:spTgt spid="4"/>
                                        </p:tgtEl>
                                        <p:attrNameLst>
                                          <p:attrName>ppt_x</p:attrName>
                                          <p:attrName>ppt_y</p:attrName>
                                        </p:attrNameLst>
                                      </p:cBhvr>
                                      <p:rCtr x="-18164" y="-118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579</TotalTime>
  <Words>364</Words>
  <Application>Microsoft Office PowerPoint</Application>
  <PresentationFormat>Widescreen</PresentationFormat>
  <Paragraphs>22</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The Evil Elf That Tried To Ruin Christmas</vt:lpstr>
      <vt:lpstr>One cold Christmas Eve, an Evil Elf called Grumpy decided that he didn’t want all the children to get their presents because he never got any.</vt:lpstr>
      <vt:lpstr>Grumpy went to Santa and said, “ You won’t be able  to deliver the presents  to the children because your sleigh is not working.”  Santa did not believe him and went to check for himself.</vt:lpstr>
      <vt:lpstr>Santa couldn’t believe that the elf would lie to him so he went to his bedroom to get changed into his red suit. When he got there it was gone.</vt:lpstr>
      <vt:lpstr>Santa marched down to Grumpy the Elf’s lair to see if he  had taken the suit. When Grumpy let Santa in, he saw the  red suit on the sofa in the living room. </vt:lpstr>
      <vt:lpstr> Santa quickly put on his suit and ran to his sleigh. He put the presents in and got the reindeers ready.</vt:lpstr>
      <vt:lpstr>Santa jumped into the sleigh and rode off into the night sky to deliver the lovely presents to all the nice children.</vt:lpstr>
      <vt:lpstr>When Santa finished delivering the presents he came back to his workshop.  Santa got out of the sleigh and  Grumpy the Evil Elf jumped in and took off into the sky.</vt:lpstr>
      <vt:lpstr>Now that Grumpy was heading towards the houses, Santa had to go to his backup sleigh that could fly without reindeers.</vt:lpstr>
      <vt:lpstr>Grumpy arrived at a little girl’s house called Sophia, ready to steal her presents. Santa wasn’t going to let that happen.</vt:lpstr>
      <vt:lpstr>When Grumpy came down the chimney, he made a loud noise which woke up Sophia. Sophia came down stairs and saw the Evil Elf lying at the bottom of the chimney.</vt:lpstr>
      <vt:lpstr>Next Grumpy said to the little girl, “I’m going to steal all your presents.” Sophia explained, “No, I’ve been a good girl.”</vt:lpstr>
      <vt:lpstr>All of a sudden, Santa came down the chimney and said “Grumpy get back to my workshop, you’re in big trouble.”</vt:lpstr>
      <vt:lpstr>Then Sophia said, “Thank you Santa.”  Santa then gave her a special present which was a bike . Then Santa left and went back to his workshop.</vt:lpstr>
      <vt:lpstr> THE END Byby </vt:lpstr>
    </vt:vector>
  </TitlesOfParts>
  <Company>C2k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Ellie Leacock</dc:creator>
  <cp:lastModifiedBy>Ellie Leacock</cp:lastModifiedBy>
  <cp:revision>40</cp:revision>
  <dcterms:created xsi:type="dcterms:W3CDTF">2019-11-13T11:20:36Z</dcterms:created>
  <dcterms:modified xsi:type="dcterms:W3CDTF">2019-12-11T09:05:51Z</dcterms:modified>
</cp:coreProperties>
</file>