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CD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F349-C7BF-49EC-9F4D-F11B62A31D0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D8EC-D438-4684-A5E6-F60A8FAC2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8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6000">
              <a:schemeClr val="bg1"/>
            </a:gs>
            <a:gs pos="83000">
              <a:schemeClr val="bg1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The Worrying Christmas Eve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 smtClean="0"/>
              <a:t>By Harry Kimberly and Chloe</a:t>
            </a:r>
          </a:p>
          <a:p>
            <a:endParaRPr lang="en-GB" dirty="0"/>
          </a:p>
          <a:p>
            <a:r>
              <a:rPr lang="en-GB" sz="5400" b="1" dirty="0" smtClean="0"/>
              <a:t>Enjoy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53" y="3602038"/>
            <a:ext cx="3363567" cy="22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0" b="100000" l="10000" r="90000">
                        <a14:foregroundMark x1="46957" y1="14493" x2="46957" y2="14493"/>
                        <a14:foregroundMark x1="39348" y1="18841" x2="39348" y2="18841"/>
                        <a14:foregroundMark x1="40652" y1="24058" x2="40652" y2="24058"/>
                        <a14:foregroundMark x1="40000" y1="27536" x2="40000" y2="27536"/>
                        <a14:foregroundMark x1="54130" y1="13623" x2="54130" y2="13623"/>
                        <a14:foregroundMark x1="41522" y1="6377" x2="41522" y2="6377"/>
                        <a14:foregroundMark x1="42826" y1="93333" x2="42826" y2="93333"/>
                        <a14:foregroundMark x1="54348" y1="92464" x2="54348" y2="92464"/>
                        <a14:foregroundMark x1="59130" y1="94493" x2="59130" y2="94493"/>
                        <a14:foregroundMark x1="41957" y1="43768" x2="41957" y2="43768"/>
                        <a14:foregroundMark x1="55652" y1="54493" x2="55652" y2="54493"/>
                        <a14:foregroundMark x1="55652" y1="67246" x2="55652" y2="67246"/>
                        <a14:foregroundMark x1="40870" y1="64638" x2="41957" y2="64638"/>
                        <a14:foregroundMark x1="40652" y1="79130" x2="40652" y2="79130"/>
                        <a14:foregroundMark x1="58913" y1="76232" x2="58913" y2="76232"/>
                        <a14:foregroundMark x1="66957" y1="38261" x2="67826" y2="3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0" y="3089225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5"/>
          </a:xfrm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When they drank all the hot chocolate and ate all the cookies, Santa came in and told them that they had to go home.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2011679"/>
            <a:ext cx="12191999" cy="519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100000" l="10000" r="90000">
                        <a14:foregroundMark x1="46957" y1="14493" x2="46957" y2="14493"/>
                        <a14:foregroundMark x1="39348" y1="18841" x2="39348" y2="18841"/>
                        <a14:foregroundMark x1="40652" y1="24058" x2="40652" y2="24058"/>
                        <a14:foregroundMark x1="40000" y1="27536" x2="40000" y2="27536"/>
                        <a14:foregroundMark x1="54130" y1="13623" x2="54130" y2="13623"/>
                        <a14:foregroundMark x1="41522" y1="6377" x2="41522" y2="6377"/>
                        <a14:foregroundMark x1="42826" y1="93333" x2="42826" y2="93333"/>
                        <a14:foregroundMark x1="54348" y1="92464" x2="54348" y2="92464"/>
                        <a14:foregroundMark x1="59130" y1="94493" x2="59130" y2="94493"/>
                        <a14:foregroundMark x1="41957" y1="43768" x2="41957" y2="43768"/>
                        <a14:foregroundMark x1="55652" y1="54493" x2="55652" y2="54493"/>
                        <a14:foregroundMark x1="55652" y1="67246" x2="55652" y2="67246"/>
                        <a14:foregroundMark x1="40870" y1="64638" x2="41957" y2="64638"/>
                        <a14:foregroundMark x1="40652" y1="79130" x2="40652" y2="79130"/>
                        <a14:foregroundMark x1="58913" y1="76232" x2="58913" y2="76232"/>
                        <a14:foregroundMark x1="66957" y1="38261" x2="67826" y2="3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60" y="3571875"/>
            <a:ext cx="4381500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6542860" y="3984171"/>
            <a:ext cx="1062038" cy="2284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39" b="100000" l="9953" r="89100">
                        <a14:foregroundMark x1="28436" y1="71090" x2="28436" y2="71090"/>
                        <a14:foregroundMark x1="60664" y1="28910" x2="60664" y2="28910"/>
                        <a14:foregroundMark x1="62085" y1="23697" x2="62085" y2="23697"/>
                        <a14:foregroundMark x1="70616" y1="32227" x2="70616" y2="32227"/>
                        <a14:foregroundMark x1="63033" y1="49289" x2="63033" y2="49289"/>
                        <a14:foregroundMark x1="54502" y1="49763" x2="54502" y2="49763"/>
                        <a14:foregroundMark x1="49289" y1="41232" x2="49289" y2="41232"/>
                        <a14:foregroundMark x1="54502" y1="45972" x2="54502" y2="45972"/>
                        <a14:foregroundMark x1="48341" y1="56872" x2="48341" y2="56872"/>
                        <a14:foregroundMark x1="55450" y1="36967" x2="55450" y2="36967"/>
                        <a14:foregroundMark x1="66351" y1="4739" x2="66351" y2="4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10" y="3420972"/>
            <a:ext cx="2275796" cy="341131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18693380">
            <a:off x="7122137" y="2576547"/>
            <a:ext cx="2547258" cy="148916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 to go home.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7463239" y="3918856"/>
            <a:ext cx="737659" cy="22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children</a:t>
            </a:r>
            <a:r>
              <a:rPr lang="en-GB" dirty="0" smtClean="0">
                <a:solidFill>
                  <a:schemeClr val="bg1"/>
                </a:solidFill>
              </a:rPr>
              <a:t> jumped in the sleigh and flew home with Santa, Buddy and all the other reindeer.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12192000" cy="51619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168743" y="3971109"/>
            <a:ext cx="91440" cy="130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9" y="182880"/>
            <a:ext cx="11980984" cy="1997613"/>
          </a:xfrm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When Jessica and Joel woke up the next morning, they went downstairs and realised they had got extra presents, with a letter saying, ‘Thank you Jessica and Joel.’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" t="-3411" r="1805" b="10084"/>
          <a:stretch/>
        </p:blipFill>
        <p:spPr>
          <a:xfrm>
            <a:off x="1" y="2180493"/>
            <a:ext cx="12192000" cy="505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115934" y="4573088"/>
            <a:ext cx="1062038" cy="2284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1177972" y="4615737"/>
            <a:ext cx="737659" cy="22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0.01528 L 0.05104 0.05533 C 0.06498 0.06436 0.08594 0.06922 0.10795 0.06922 C 0.13295 0.06922 0.153 0.06436 0.16693 0.05533 L 0.23399 0.0152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12192000" cy="68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4CCDC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One Christmas Eve, Jessica and Joel were playing in their garden.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-241"/>
          <a:stretch/>
        </p:blipFill>
        <p:spPr>
          <a:xfrm rot="10800000" flipV="1">
            <a:off x="1" y="1803121"/>
            <a:ext cx="12191999" cy="510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2076994" y="4343996"/>
            <a:ext cx="1058092" cy="2377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4911634" y="4343996"/>
            <a:ext cx="1580605" cy="2299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7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15" y="5532622"/>
            <a:ext cx="981890" cy="9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10" y="266651"/>
            <a:ext cx="10515600" cy="1325563"/>
          </a:xfrm>
          <a:solidFill>
            <a:srgbClr val="54CCDC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Suddenly there was a loud noise. They looked in the sky and saw Santa in his sleigh.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AutoShape 6" descr="Image result for santa on sliegh in sky cartoon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490" t="17954" r="4684" b="43081"/>
          <a:stretch/>
        </p:blipFill>
        <p:spPr>
          <a:xfrm>
            <a:off x="13063" y="1645694"/>
            <a:ext cx="12192000" cy="59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68" y="353066"/>
            <a:ext cx="10515600" cy="1325563"/>
          </a:xfrm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Then they heard Santa shouting, “Help! Help!”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After hearing this they rushed to help Santa.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5556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879" y="1170894"/>
            <a:ext cx="15766868" cy="56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623"/>
          </a:xfrm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Joel and Jessica wondered what to do, then Santa said, “Rudolph has a brother called Buddy, the blue nosed reindeer.”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-241"/>
          <a:stretch/>
        </p:blipFill>
        <p:spPr>
          <a:xfrm rot="10800000" flipV="1">
            <a:off x="-1" y="2025748"/>
            <a:ext cx="12191999" cy="4885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00" l="1587" r="98810">
                        <a14:foregroundMark x1="74603" y1="22000" x2="74603" y2="22000"/>
                        <a14:foregroundMark x1="81746" y1="14000" x2="81746" y2="14000"/>
                        <a14:foregroundMark x1="88095" y1="8000" x2="88095" y2="8000"/>
                        <a14:foregroundMark x1="82937" y1="14000" x2="82937" y2="14000"/>
                        <a14:foregroundMark x1="82937" y1="14000" x2="82937" y2="14000"/>
                        <a14:foregroundMark x1="75794" y1="4500" x2="75794" y2="4500"/>
                        <a14:foregroundMark x1="75794" y1="4500" x2="75794" y2="4500"/>
                        <a14:foregroundMark x1="71032" y1="25000" x2="71032" y2="25000"/>
                        <a14:foregroundMark x1="69048" y1="26500" x2="67063" y2="30500"/>
                        <a14:foregroundMark x1="63095" y1="36500" x2="63095" y2="36500"/>
                        <a14:foregroundMark x1="62698" y1="42000" x2="62698" y2="42000"/>
                        <a14:foregroundMark x1="65476" y1="43500" x2="67460" y2="46000"/>
                        <a14:foregroundMark x1="71429" y1="50500" x2="76984" y2="51500"/>
                        <a14:foregroundMark x1="83730" y1="86000" x2="83730" y2="86000"/>
                        <a14:foregroundMark x1="83730" y1="86000" x2="83730" y2="86000"/>
                        <a14:foregroundMark x1="15476" y1="16000" x2="15476" y2="16000"/>
                        <a14:foregroundMark x1="13889" y1="15500" x2="11111" y2="9000"/>
                        <a14:foregroundMark x1="9524" y1="9000" x2="1587" y2="14000"/>
                        <a14:foregroundMark x1="25000" y1="38500" x2="25000" y2="38500"/>
                        <a14:foregroundMark x1="63889" y1="54500" x2="65873" y2="54500"/>
                        <a14:foregroundMark x1="78571" y1="45000" x2="78571" y2="45000"/>
                        <a14:foregroundMark x1="80159" y1="31000" x2="80159" y2="31000"/>
                        <a14:foregroundMark x1="22619" y1="29000" x2="22619" y2="29000"/>
                        <a14:foregroundMark x1="23016" y1="29000" x2="23016" y2="29000"/>
                        <a14:foregroundMark x1="23016" y1="29000" x2="23016" y2="29000"/>
                        <a14:foregroundMark x1="23016" y1="29000" x2="23016" y2="29000"/>
                        <a14:foregroundMark x1="23016" y1="29000" x2="23016" y2="29000"/>
                        <a14:foregroundMark x1="35317" y1="32000" x2="35317" y2="32000"/>
                        <a14:foregroundMark x1="36111" y1="32000" x2="36111" y2="32000"/>
                        <a14:foregroundMark x1="36111" y1="34000" x2="36111" y2="34000"/>
                        <a14:foregroundMark x1="47619" y1="49500" x2="47619" y2="49500"/>
                        <a14:foregroundMark x1="49603" y1="49500" x2="49603" y2="49500"/>
                        <a14:foregroundMark x1="53968" y1="58000" x2="53968" y2="58000"/>
                        <a14:foregroundMark x1="59921" y1="66000" x2="63095" y2="67500"/>
                        <a14:foregroundMark x1="69048" y1="69000" x2="74603" y2="69000"/>
                        <a14:foregroundMark x1="77778" y1="69000" x2="84524" y2="74500"/>
                        <a14:foregroundMark x1="90079" y1="79000" x2="90079" y2="79000"/>
                        <a14:foregroundMark x1="22619" y1="32000" x2="22619" y2="32000"/>
                        <a14:foregroundMark x1="64286" y1="37500" x2="61508" y2="37500"/>
                        <a14:foregroundMark x1="56349" y1="32000" x2="56349" y2="32000"/>
                        <a14:foregroundMark x1="56746" y1="25500" x2="56746" y2="25500"/>
                        <a14:foregroundMark x1="56746" y1="25000" x2="56746" y2="25000"/>
                        <a14:foregroundMark x1="61508" y1="32500" x2="61508" y2="32500"/>
                        <a14:foregroundMark x1="90079" y1="51000" x2="90079" y2="51000"/>
                        <a14:foregroundMark x1="92063" y1="72500" x2="92063" y2="72500"/>
                        <a14:foregroundMark x1="90476" y1="64000" x2="90079" y2="62000"/>
                        <a14:foregroundMark x1="43254" y1="53000" x2="43254" y2="53000"/>
                        <a14:foregroundMark x1="46429" y1="39500" x2="46429" y2="39500"/>
                        <a14:foregroundMark x1="88889" y1="40000" x2="87302" y2="40500"/>
                        <a14:foregroundMark x1="68254" y1="38000" x2="68254" y2="38000"/>
                        <a14:foregroundMark x1="76984" y1="14500" x2="76984" y2="14500"/>
                        <a14:foregroundMark x1="68651" y1="15500" x2="68651" y2="15500"/>
                        <a14:foregroundMark x1="91667" y1="19500" x2="91667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63" y="3220531"/>
            <a:ext cx="971006" cy="77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953588" y="5127265"/>
            <a:ext cx="700787" cy="157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2024744" y="5185954"/>
            <a:ext cx="1001759" cy="145710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699069" y="2025748"/>
            <a:ext cx="2248988" cy="18288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Rudolph has a brother called Buddy , the blue nosed reindeer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69627"/>
            <a:ext cx="10515600" cy="1325563"/>
          </a:xfrm>
          <a:solidFill>
            <a:srgbClr val="54CCDC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When they got up to the top of the roof, Santa said that Rudolph had hurt his leg.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0259" r="44921" b="40519"/>
          <a:stretch/>
        </p:blipFill>
        <p:spPr>
          <a:xfrm rot="10800000" flipV="1">
            <a:off x="0" y="2468881"/>
            <a:ext cx="11573688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00" l="1587" r="98810">
                        <a14:foregroundMark x1="74603" y1="22000" x2="74603" y2="22000"/>
                        <a14:foregroundMark x1="81746" y1="14000" x2="81746" y2="14000"/>
                        <a14:foregroundMark x1="88095" y1="8000" x2="88095" y2="8000"/>
                        <a14:foregroundMark x1="82937" y1="14000" x2="82937" y2="14000"/>
                        <a14:foregroundMark x1="82937" y1="14000" x2="82937" y2="14000"/>
                        <a14:foregroundMark x1="75794" y1="4500" x2="75794" y2="4500"/>
                        <a14:foregroundMark x1="75794" y1="4500" x2="75794" y2="4500"/>
                        <a14:foregroundMark x1="71032" y1="25000" x2="71032" y2="25000"/>
                        <a14:foregroundMark x1="69048" y1="26500" x2="67063" y2="30500"/>
                        <a14:foregroundMark x1="63095" y1="36500" x2="63095" y2="36500"/>
                        <a14:foregroundMark x1="62698" y1="42000" x2="62698" y2="42000"/>
                        <a14:foregroundMark x1="65476" y1="43500" x2="67460" y2="46000"/>
                        <a14:foregroundMark x1="71429" y1="50500" x2="76984" y2="51500"/>
                        <a14:foregroundMark x1="83730" y1="86000" x2="83730" y2="86000"/>
                        <a14:foregroundMark x1="83730" y1="86000" x2="83730" y2="86000"/>
                        <a14:foregroundMark x1="15476" y1="16000" x2="15476" y2="16000"/>
                        <a14:foregroundMark x1="13889" y1="15500" x2="11111" y2="9000"/>
                        <a14:foregroundMark x1="9524" y1="9000" x2="1587" y2="14000"/>
                        <a14:foregroundMark x1="25000" y1="38500" x2="25000" y2="38500"/>
                        <a14:foregroundMark x1="63889" y1="54500" x2="65873" y2="54500"/>
                        <a14:foregroundMark x1="78571" y1="45000" x2="78571" y2="45000"/>
                        <a14:foregroundMark x1="80159" y1="31000" x2="80159" y2="31000"/>
                        <a14:foregroundMark x1="22619" y1="29000" x2="22619" y2="29000"/>
                        <a14:foregroundMark x1="23016" y1="29000" x2="23016" y2="29000"/>
                        <a14:foregroundMark x1="23016" y1="29000" x2="23016" y2="29000"/>
                        <a14:foregroundMark x1="23016" y1="29000" x2="23016" y2="29000"/>
                        <a14:foregroundMark x1="23016" y1="29000" x2="23016" y2="29000"/>
                        <a14:foregroundMark x1="35317" y1="32000" x2="35317" y2="32000"/>
                        <a14:foregroundMark x1="36111" y1="32000" x2="36111" y2="32000"/>
                        <a14:foregroundMark x1="36111" y1="34000" x2="36111" y2="34000"/>
                        <a14:foregroundMark x1="47619" y1="49500" x2="47619" y2="49500"/>
                        <a14:foregroundMark x1="49603" y1="49500" x2="49603" y2="49500"/>
                        <a14:foregroundMark x1="53968" y1="58000" x2="53968" y2="58000"/>
                        <a14:foregroundMark x1="59921" y1="66000" x2="63095" y2="67500"/>
                        <a14:foregroundMark x1="69048" y1="69000" x2="74603" y2="69000"/>
                        <a14:foregroundMark x1="77778" y1="69000" x2="84524" y2="74500"/>
                        <a14:foregroundMark x1="90079" y1="79000" x2="90079" y2="79000"/>
                        <a14:foregroundMark x1="22619" y1="32000" x2="22619" y2="32000"/>
                        <a14:foregroundMark x1="64286" y1="37500" x2="61508" y2="37500"/>
                        <a14:foregroundMark x1="56349" y1="32000" x2="56349" y2="32000"/>
                        <a14:foregroundMark x1="56746" y1="25500" x2="56746" y2="25500"/>
                        <a14:foregroundMark x1="56746" y1="25000" x2="56746" y2="25000"/>
                        <a14:foregroundMark x1="61508" y1="32500" x2="61508" y2="32500"/>
                        <a14:foregroundMark x1="90079" y1="51000" x2="90079" y2="51000"/>
                        <a14:foregroundMark x1="92063" y1="72500" x2="92063" y2="72500"/>
                        <a14:foregroundMark x1="90476" y1="64000" x2="90079" y2="62000"/>
                        <a14:foregroundMark x1="43254" y1="53000" x2="43254" y2="53000"/>
                        <a14:foregroundMark x1="46429" y1="39500" x2="46429" y2="39500"/>
                        <a14:foregroundMark x1="88889" y1="40000" x2="87302" y2="40500"/>
                        <a14:foregroundMark x1="68254" y1="38000" x2="68254" y2="38000"/>
                        <a14:foregroundMark x1="76984" y1="14500" x2="76984" y2="14500"/>
                        <a14:foregroundMark x1="68651" y1="15500" x2="68651" y2="15500"/>
                        <a14:foregroundMark x1="91667" y1="19500" x2="91667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" y="3047524"/>
            <a:ext cx="2400300" cy="1905000"/>
          </a:xfrm>
          <a:prstGeom prst="rect">
            <a:avLst/>
          </a:prstGeom>
        </p:spPr>
      </p:pic>
      <p:sp>
        <p:nvSpPr>
          <p:cNvPr id="6" name="AutoShape 2" descr="Image result for rudolph hurt his leg cartoon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 rot="1872796">
            <a:off x="2121624" y="2704013"/>
            <a:ext cx="2306683" cy="1031966"/>
          </a:xfrm>
          <a:prstGeom prst="wedgeRectCallo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Rudolph has hurt his leg!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2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4CCDC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 Santa told Jessica and Joel to get into the sleigh to go and get Buddy in Iceland.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blue nosed reindeer"/>
          <p:cNvSpPr>
            <a:spLocks noChangeAspect="1" noChangeArrowheads="1"/>
          </p:cNvSpPr>
          <p:nvPr/>
        </p:nvSpPr>
        <p:spPr bwMode="auto">
          <a:xfrm>
            <a:off x="63500" y="-822325"/>
            <a:ext cx="1504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-241"/>
          <a:stretch/>
        </p:blipFill>
        <p:spPr>
          <a:xfrm rot="10800000" flipV="1">
            <a:off x="-1" y="2025748"/>
            <a:ext cx="12191999" cy="4885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1998616" y="5283518"/>
            <a:ext cx="700787" cy="1574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195944" y="5303332"/>
            <a:ext cx="1001759" cy="1457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00" l="1587" r="98810">
                        <a14:foregroundMark x1="74603" y1="22000" x2="74603" y2="22000"/>
                        <a14:foregroundMark x1="81746" y1="14000" x2="81746" y2="14000"/>
                        <a14:foregroundMark x1="88095" y1="8000" x2="88095" y2="8000"/>
                        <a14:foregroundMark x1="82937" y1="14000" x2="82937" y2="14000"/>
                        <a14:foregroundMark x1="82937" y1="14000" x2="82937" y2="14000"/>
                        <a14:foregroundMark x1="75794" y1="4500" x2="75794" y2="4500"/>
                        <a14:foregroundMark x1="75794" y1="4500" x2="75794" y2="4500"/>
                        <a14:foregroundMark x1="71032" y1="25000" x2="71032" y2="25000"/>
                        <a14:foregroundMark x1="69048" y1="26500" x2="67063" y2="30500"/>
                        <a14:foregroundMark x1="63095" y1="36500" x2="63095" y2="36500"/>
                        <a14:foregroundMark x1="62698" y1="42000" x2="62698" y2="42000"/>
                        <a14:foregroundMark x1="65476" y1="43500" x2="67460" y2="46000"/>
                        <a14:foregroundMark x1="71429" y1="50500" x2="76984" y2="51500"/>
                        <a14:foregroundMark x1="83730" y1="86000" x2="83730" y2="86000"/>
                        <a14:foregroundMark x1="83730" y1="86000" x2="83730" y2="86000"/>
                        <a14:foregroundMark x1="15476" y1="16000" x2="15476" y2="16000"/>
                        <a14:foregroundMark x1="13889" y1="15500" x2="11111" y2="9000"/>
                        <a14:foregroundMark x1="9524" y1="9000" x2="1587" y2="14000"/>
                        <a14:foregroundMark x1="25000" y1="38500" x2="25000" y2="38500"/>
                        <a14:foregroundMark x1="63889" y1="54500" x2="65873" y2="54500"/>
                        <a14:foregroundMark x1="78571" y1="45000" x2="78571" y2="45000"/>
                        <a14:foregroundMark x1="80159" y1="31000" x2="80159" y2="31000"/>
                        <a14:foregroundMark x1="22619" y1="29000" x2="22619" y2="29000"/>
                        <a14:foregroundMark x1="23016" y1="29000" x2="23016" y2="29000"/>
                        <a14:foregroundMark x1="23016" y1="29000" x2="23016" y2="29000"/>
                        <a14:foregroundMark x1="23016" y1="29000" x2="23016" y2="29000"/>
                        <a14:foregroundMark x1="23016" y1="29000" x2="23016" y2="29000"/>
                        <a14:foregroundMark x1="35317" y1="32000" x2="35317" y2="32000"/>
                        <a14:foregroundMark x1="36111" y1="32000" x2="36111" y2="32000"/>
                        <a14:foregroundMark x1="36111" y1="34000" x2="36111" y2="34000"/>
                        <a14:foregroundMark x1="47619" y1="49500" x2="47619" y2="49500"/>
                        <a14:foregroundMark x1="49603" y1="49500" x2="49603" y2="49500"/>
                        <a14:foregroundMark x1="53968" y1="58000" x2="53968" y2="58000"/>
                        <a14:foregroundMark x1="59921" y1="66000" x2="63095" y2="67500"/>
                        <a14:foregroundMark x1="69048" y1="69000" x2="74603" y2="69000"/>
                        <a14:foregroundMark x1="77778" y1="69000" x2="84524" y2="74500"/>
                        <a14:foregroundMark x1="90079" y1="79000" x2="90079" y2="79000"/>
                        <a14:foregroundMark x1="22619" y1="32000" x2="22619" y2="32000"/>
                        <a14:foregroundMark x1="64286" y1="37500" x2="61508" y2="37500"/>
                        <a14:foregroundMark x1="56349" y1="32000" x2="56349" y2="32000"/>
                        <a14:foregroundMark x1="56746" y1="25500" x2="56746" y2="25500"/>
                        <a14:foregroundMark x1="56746" y1="25000" x2="56746" y2="25000"/>
                        <a14:foregroundMark x1="61508" y1="32500" x2="61508" y2="32500"/>
                        <a14:foregroundMark x1="90079" y1="51000" x2="90079" y2="51000"/>
                        <a14:foregroundMark x1="92063" y1="72500" x2="92063" y2="72500"/>
                        <a14:foregroundMark x1="90476" y1="64000" x2="90079" y2="62000"/>
                        <a14:foregroundMark x1="43254" y1="53000" x2="43254" y2="53000"/>
                        <a14:foregroundMark x1="46429" y1="39500" x2="46429" y2="39500"/>
                        <a14:foregroundMark x1="88889" y1="40000" x2="87302" y2="40500"/>
                        <a14:foregroundMark x1="68254" y1="38000" x2="68254" y2="38000"/>
                        <a14:foregroundMark x1="76984" y1="14500" x2="76984" y2="14500"/>
                        <a14:foregroundMark x1="68651" y1="15500" x2="68651" y2="15500"/>
                        <a14:foregroundMark x1="91667" y1="19500" x2="91667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9" y="3301051"/>
            <a:ext cx="971006" cy="77064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257108" y="1802674"/>
            <a:ext cx="2704012" cy="149837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Get into the sleigh and go get Buddy in Iceland.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7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2" y="325937"/>
            <a:ext cx="10515600" cy="1534013"/>
          </a:xfrm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When Jessica and Joel arrived in Iceland. Joel told Buddy that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Rudolph had hurt his leg. Buddy was sad to hear this awful news.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" y="1859950"/>
            <a:ext cx="12192001" cy="499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1580604" y="3571734"/>
            <a:ext cx="700787" cy="157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289423" y="3571734"/>
            <a:ext cx="1001759" cy="145710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81390" y="2286000"/>
            <a:ext cx="1402335" cy="1541417"/>
          </a:xfrm>
          <a:prstGeom prst="wedgeEllipseCallout">
            <a:avLst>
              <a:gd name="adj1" fmla="val -64614"/>
              <a:gd name="adj2" fmla="val 667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Rudolph has hurt his leg.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270270" y="3194181"/>
            <a:ext cx="3363567" cy="2260500"/>
            <a:chOff x="4270270" y="3076615"/>
            <a:chExt cx="3363567" cy="2260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69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270" y="3076615"/>
              <a:ext cx="3363567" cy="22605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270270" y="3571734"/>
              <a:ext cx="279450" cy="25568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40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1325563"/>
          </a:xfrm>
          <a:solidFill>
            <a:srgbClr val="54CCDC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When they reached the kitchen  Mrs Claus made  some cookies and hot chocolate for the children.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kitchen clip art"/>
          <p:cNvSpPr>
            <a:spLocks noChangeAspect="1" noChangeArrowheads="1"/>
          </p:cNvSpPr>
          <p:nvPr/>
        </p:nvSpPr>
        <p:spPr bwMode="auto">
          <a:xfrm>
            <a:off x="63500" y="-884238"/>
            <a:ext cx="26003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kitchen clip art"/>
          <p:cNvSpPr>
            <a:spLocks noChangeAspect="1" noChangeArrowheads="1"/>
          </p:cNvSpPr>
          <p:nvPr/>
        </p:nvSpPr>
        <p:spPr bwMode="auto">
          <a:xfrm>
            <a:off x="215900" y="-731838"/>
            <a:ext cx="26003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375"/>
            <a:ext cx="12192000" cy="5468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100000">
                        <a14:foregroundMark x1="22642" y1="58750" x2="22642" y2="58750"/>
                        <a14:foregroundMark x1="75472" y1="50000" x2="75472" y2="50000"/>
                        <a14:foregroundMark x1="65566" y1="41250" x2="65566" y2="41250"/>
                        <a14:foregroundMark x1="22642" y1="76250" x2="22642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43" y="5969726"/>
            <a:ext cx="793296" cy="598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100000">
                        <a14:foregroundMark x1="22642" y1="58750" x2="22642" y2="58750"/>
                        <a14:foregroundMark x1="75472" y1="50000" x2="75472" y2="50000"/>
                        <a14:foregroundMark x1="65566" y1="41250" x2="65566" y2="41250"/>
                        <a14:foregroundMark x1="22642" y1="76250" x2="22642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39" y="5969726"/>
            <a:ext cx="793296" cy="598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100000" l="10000" r="90000">
                        <a14:foregroundMark x1="46957" y1="14493" x2="46957" y2="14493"/>
                        <a14:foregroundMark x1="39348" y1="18841" x2="39348" y2="18841"/>
                        <a14:foregroundMark x1="40652" y1="24058" x2="40652" y2="24058"/>
                        <a14:foregroundMark x1="40000" y1="27536" x2="40000" y2="27536"/>
                        <a14:foregroundMark x1="54130" y1="13623" x2="54130" y2="13623"/>
                        <a14:foregroundMark x1="41522" y1="6377" x2="41522" y2="6377"/>
                        <a14:foregroundMark x1="42826" y1="93333" x2="42826" y2="93333"/>
                        <a14:foregroundMark x1="54348" y1="92464" x2="54348" y2="92464"/>
                        <a14:foregroundMark x1="59130" y1="94493" x2="59130" y2="94493"/>
                        <a14:foregroundMark x1="41957" y1="43768" x2="41957" y2="43768"/>
                        <a14:foregroundMark x1="55652" y1="54493" x2="55652" y2="54493"/>
                        <a14:foregroundMark x1="55652" y1="67246" x2="55652" y2="67246"/>
                        <a14:foregroundMark x1="40870" y1="64638" x2="41957" y2="64638"/>
                        <a14:foregroundMark x1="40652" y1="79130" x2="40652" y2="79130"/>
                        <a14:foregroundMark x1="58913" y1="76232" x2="58913" y2="76232"/>
                        <a14:foregroundMark x1="66957" y1="38261" x2="67826" y2="3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60" y="3571875"/>
            <a:ext cx="4381500" cy="3286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79" b="92037" l="32273" r="71932">
                        <a14:foregroundMark x1="48977" y1="17611" x2="48977" y2="17611"/>
                        <a14:foregroundMark x1="51023" y1="27259" x2="51023" y2="27259"/>
                        <a14:foregroundMark x1="51250" y1="10413" x2="51250" y2="10413"/>
                        <a14:foregroundMark x1="52045" y1="7198" x2="52045" y2="7657"/>
                        <a14:foregroundMark x1="50000" y1="6279" x2="50000" y2="6279"/>
                        <a14:foregroundMark x1="50682" y1="63093" x2="50682" y2="63706"/>
                        <a14:foregroundMark x1="52500" y1="34150" x2="52500" y2="34150"/>
                        <a14:foregroundMark x1="40114" y1="30934" x2="40114" y2="30934"/>
                        <a14:foregroundMark x1="36705" y1="26953" x2="36705" y2="26953"/>
                        <a14:foregroundMark x1="64432" y1="25268" x2="64432" y2="25268"/>
                        <a14:foregroundMark x1="34659" y1="30781" x2="34659" y2="30781"/>
                        <a14:foregroundMark x1="64091" y1="30168" x2="64091" y2="30168"/>
                        <a14:foregroundMark x1="48636" y1="37366" x2="48636" y2="37366"/>
                        <a14:foregroundMark x1="44545" y1="23583" x2="44545" y2="23583"/>
                        <a14:foregroundMark x1="55795" y1="22971" x2="55795" y2="22971"/>
                        <a14:foregroundMark x1="57841" y1="29556" x2="57841" y2="29556"/>
                        <a14:foregroundMark x1="62500" y1="28637" x2="62500" y2="28637"/>
                        <a14:foregroundMark x1="53750" y1="30168" x2="53750" y2="30168"/>
                        <a14:foregroundMark x1="55682" y1="27412" x2="55682" y2="27412"/>
                        <a14:foregroundMark x1="46364" y1="28025" x2="46364" y2="28025"/>
                        <a14:foregroundMark x1="45795" y1="25268" x2="45795" y2="25268"/>
                        <a14:foregroundMark x1="55341" y1="25727" x2="55341" y2="25727"/>
                        <a14:foregroundMark x1="51136" y1="49005" x2="51136" y2="49005"/>
                        <a14:foregroundMark x1="32386" y1="20061" x2="32386" y2="20061"/>
                        <a14:foregroundMark x1="64432" y1="19602" x2="64432" y2="18377"/>
                        <a14:foregroundMark x1="64205" y1="16233" x2="64205" y2="16233"/>
                        <a14:foregroundMark x1="64432" y1="21593" x2="64432" y2="21593"/>
                        <a14:foregroundMark x1="48523" y1="90812" x2="48523" y2="90812"/>
                        <a14:foregroundMark x1="48636" y1="90812" x2="48636" y2="90812"/>
                        <a14:foregroundMark x1="48750" y1="90812" x2="48750" y2="92037"/>
                        <a14:foregroundMark x1="48523" y1="90658" x2="48523" y2="90658"/>
                        <a14:foregroundMark x1="56023" y1="84380" x2="54886" y2="87749"/>
                        <a14:foregroundMark x1="54545" y1="89127" x2="54545" y2="89127"/>
                        <a14:foregroundMark x1="55795" y1="90199" x2="55795" y2="90199"/>
                        <a14:foregroundMark x1="54091" y1="84686" x2="54091" y2="84686"/>
                        <a14:foregroundMark x1="49318" y1="81470" x2="49318" y2="81470"/>
                        <a14:foregroundMark x1="53068" y1="74273" x2="53523" y2="73813"/>
                        <a14:foregroundMark x1="57841" y1="59112" x2="57841" y2="59112"/>
                        <a14:foregroundMark x1="58636" y1="52374" x2="58636" y2="52374"/>
                        <a14:foregroundMark x1="40341" y1="60031" x2="40341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2640" r="22987" b="3271"/>
          <a:stretch/>
        </p:blipFill>
        <p:spPr>
          <a:xfrm>
            <a:off x="6542860" y="3984171"/>
            <a:ext cx="1062038" cy="2284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89" b="92444" l="34667" r="68889">
                        <a14:foregroundMark x1="60444" y1="16889" x2="60444" y2="16889"/>
                        <a14:foregroundMark x1="64444" y1="33778" x2="64444" y2="33778"/>
                        <a14:foregroundMark x1="60444" y1="39556" x2="60444" y2="39556"/>
                        <a14:foregroundMark x1="58667" y1="41333" x2="55556" y2="47111"/>
                        <a14:foregroundMark x1="57333" y1="84444" x2="57333" y2="84444"/>
                        <a14:foregroundMark x1="61778" y1="92444" x2="61778" y2="92444"/>
                        <a14:foregroundMark x1="53778" y1="44889" x2="53778" y2="44889"/>
                        <a14:foregroundMark x1="52444" y1="43111" x2="48889" y2="38667"/>
                        <a14:foregroundMark x1="44889" y1="30667" x2="44889" y2="30667"/>
                        <a14:foregroundMark x1="44000" y1="30667" x2="47111" y2="38222"/>
                        <a14:foregroundMark x1="50667" y1="41333" x2="53333" y2="43556"/>
                        <a14:foregroundMark x1="53778" y1="52889" x2="53778" y2="55111"/>
                        <a14:foregroundMark x1="55111" y1="60000" x2="55111" y2="60000"/>
                        <a14:foregroundMark x1="55111" y1="62667" x2="55111" y2="65333"/>
                        <a14:foregroundMark x1="53333" y1="70222" x2="53333" y2="70222"/>
                        <a14:foregroundMark x1="52000" y1="75111" x2="50667" y2="80000"/>
                        <a14:foregroundMark x1="49778" y1="81333" x2="49778" y2="81333"/>
                        <a14:foregroundMark x1="49778" y1="81333" x2="49778" y2="81333"/>
                        <a14:foregroundMark x1="48889" y1="77778" x2="56444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248" r="28463"/>
          <a:stretch/>
        </p:blipFill>
        <p:spPr>
          <a:xfrm>
            <a:off x="7463239" y="3918856"/>
            <a:ext cx="737659" cy="22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278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Worrying Christmas Eve</vt:lpstr>
      <vt:lpstr>One Christmas Eve, Jessica and Joel were playing in their garden.</vt:lpstr>
      <vt:lpstr>Suddenly there was a loud noise. They looked in the sky and saw Santa in his sleigh.</vt:lpstr>
      <vt:lpstr>Then they heard Santa shouting, “Help! Help!”  After hearing this they rushed to help Santa.</vt:lpstr>
      <vt:lpstr>Joel and Jessica wondered what to do, then Santa said, “Rudolph has a brother called Buddy, the blue nosed reindeer.”</vt:lpstr>
      <vt:lpstr>When they got up to the top of the roof, Santa said that Rudolph had hurt his leg.</vt:lpstr>
      <vt:lpstr>So Santa told Jessica and Joel to get into the sleigh to go and get Buddy in Iceland.</vt:lpstr>
      <vt:lpstr>When Jessica and Joel arrived in Iceland. Joel told Buddy that Rudolph had hurt his leg. Buddy was sad to hear this awful news.</vt:lpstr>
      <vt:lpstr>When they reached the kitchen  Mrs Claus made  some cookies and hot chocolate for the children.</vt:lpstr>
      <vt:lpstr>When they drank all the hot chocolate and ate all the cookies, Santa came in and told them that they had to go home.</vt:lpstr>
      <vt:lpstr>The children jumped in the sleigh and flew home with Santa, Buddy and all the other reindeer.</vt:lpstr>
      <vt:lpstr>When Jessica and Joel woke up the next morning, they went downstairs and realised they had got extra presents, with a letter saying, ‘Thank you Jessica and Joel.’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Stewart</dc:creator>
  <cp:lastModifiedBy>Harry Stewart</cp:lastModifiedBy>
  <cp:revision>33</cp:revision>
  <dcterms:created xsi:type="dcterms:W3CDTF">2019-11-13T11:37:07Z</dcterms:created>
  <dcterms:modified xsi:type="dcterms:W3CDTF">2019-12-11T09:04:38Z</dcterms:modified>
</cp:coreProperties>
</file>