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4" r:id="rId2"/>
    <p:sldId id="256" r:id="rId3"/>
    <p:sldId id="257" r:id="rId4"/>
    <p:sldId id="261" r:id="rId5"/>
    <p:sldId id="258" r:id="rId6"/>
    <p:sldId id="259" r:id="rId7"/>
    <p:sldId id="260" r:id="rId8"/>
    <p:sldId id="262" r:id="rId9"/>
    <p:sldId id="263" r:id="rId10"/>
    <p:sldId id="266" r:id="rId11"/>
    <p:sldId id="267" r:id="rId12"/>
    <p:sldId id="268" r:id="rId13"/>
    <p:sldId id="269" r:id="rId14"/>
    <p:sldId id="26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632" y="7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0FAE407F-4EC5-41E1-89DC-E34B26320F48}" type="datetimeFigureOut">
              <a:rPr lang="en-GB" smtClean="0"/>
              <a:t>01/02/2021</a:t>
            </a:fld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1CBCF26-6E2E-488B-8EAA-B41CBA906AE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407F-4EC5-41E1-89DC-E34B26320F48}" type="datetimeFigureOut">
              <a:rPr lang="en-GB" smtClean="0"/>
              <a:t>01/02/2021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CF26-6E2E-488B-8EAA-B41CBA906AE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407F-4EC5-41E1-89DC-E34B26320F48}" type="datetimeFigureOut">
              <a:rPr lang="en-GB" smtClean="0"/>
              <a:t>01/02/2021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CF26-6E2E-488B-8EAA-B41CBA906AE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407F-4EC5-41E1-89DC-E34B26320F48}" type="datetimeFigureOut">
              <a:rPr lang="en-GB" smtClean="0"/>
              <a:t>01/02/2021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CF26-6E2E-488B-8EAA-B41CBA906AE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407F-4EC5-41E1-89DC-E34B26320F48}" type="datetimeFigureOut">
              <a:rPr lang="en-GB" smtClean="0"/>
              <a:t>01/02/2021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CF26-6E2E-488B-8EAA-B41CBA906AE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407F-4EC5-41E1-89DC-E34B26320F48}" type="datetimeFigureOut">
              <a:rPr lang="en-GB" smtClean="0"/>
              <a:t>01/02/2021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CF26-6E2E-488B-8EAA-B41CBA906AE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FAE407F-4EC5-41E1-89DC-E34B26320F48}" type="datetimeFigureOut">
              <a:rPr lang="en-GB" smtClean="0"/>
              <a:t>01/02/2021</a:t>
            </a:fld>
            <a:endParaRPr lang="en-GB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1CBCF26-6E2E-488B-8EAA-B41CBA906AE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FAE407F-4EC5-41E1-89DC-E34B26320F48}" type="datetimeFigureOut">
              <a:rPr lang="en-GB" smtClean="0"/>
              <a:t>01/02/2021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F1CBCF26-6E2E-488B-8EAA-B41CBA906AE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407F-4EC5-41E1-89DC-E34B26320F48}" type="datetimeFigureOut">
              <a:rPr lang="en-GB" smtClean="0"/>
              <a:t>01/02/2021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CF26-6E2E-488B-8EAA-B41CBA906AE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407F-4EC5-41E1-89DC-E34B26320F48}" type="datetimeFigureOut">
              <a:rPr lang="en-GB" smtClean="0"/>
              <a:t>01/02/2021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CF26-6E2E-488B-8EAA-B41CBA906AE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407F-4EC5-41E1-89DC-E34B26320F48}" type="datetimeFigureOut">
              <a:rPr lang="en-GB" smtClean="0"/>
              <a:t>01/02/2021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CF26-6E2E-488B-8EAA-B41CBA906AE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0FAE407F-4EC5-41E1-89DC-E34B26320F48}" type="datetimeFigureOut">
              <a:rPr lang="en-GB" smtClean="0"/>
              <a:t>01/02/2021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1CBCF26-6E2E-488B-8EAA-B41CBA906AE9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emf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-BIPZm6az4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TSFt_PjsGA" TargetMode="External"/><Relationship Id="rId2" Type="http://schemas.openxmlformats.org/officeDocument/2006/relationships/hyperlink" Target="https://www.youtube.com/watch?v=SxAvnKutz2Y&amp;feature=emb_log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r.search.yahoo.com/_ylt=A7x9Ukun5sVWxlYAnB13Bwx.;_ylu=X3oDMTBtdXBkbHJyBHNlYwNmcC1hdHRyaWIEc2xrA3J1cmw-/RV=2/RE=1455839015/RO=10/RU=http:/tomscctwebblog.wordpress.com/2014/05/17/fixing-the-shadow/RK=0/RS=Fs5dSbb1OEWUDoKvYCgSDmCQOmo-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n.wikipedia.org/wiki/File:Ireland_location_map.sv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jpeg"/><Relationship Id="rId7" Type="http://schemas.openxmlformats.org/officeDocument/2006/relationships/hyperlink" Target="http://www.google.co.uk/url?sa=i&amp;rct=j&amp;q=&amp;esrc=s&amp;source=images&amp;cd=&amp;cad=rja&amp;uact=8&amp;ved=0ahUKEwiiuJuMw_DMAhVhLcAKHUwNCHoQjRwIBw&amp;url=http://worldartsme.com/creepy-smile-clipart.html&amp;bvm=bv.122676328,d.ZGg&amp;psig=AFQjCNFJ9AL60ZQQflbT_nmrcCbmZgNlPQ&amp;ust=1464104135401970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7.jpeg"/><Relationship Id="rId4" Type="http://schemas.openxmlformats.org/officeDocument/2006/relationships/hyperlink" Target="http://r.search.yahoo.com/_ylt=A7x9Ukun5sVWxlYAnB13Bwx.;_ylu=X3oDMTBtdXBkbHJyBHNlYwNmcC1hdHRyaWIEc2xrA3J1cmw-/RV=2/RE=1455839015/RO=10/RU=http:/tomscctwebblog.wordpress.com/2014/05/17/fixing-the-shadow/RK=0/RS=Fs5dSbb1OEWUDoKvYCgSDmCQOmo-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myphotographylessons.com/wp-content/uploads/2011/10/color-phot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78"/>
            <a:ext cx="9144000" cy="6841622"/>
          </a:xfrm>
          <a:prstGeom prst="rect">
            <a:avLst/>
          </a:prstGeom>
          <a:noFill/>
        </p:spPr>
      </p:pic>
      <p:grpSp>
        <p:nvGrpSpPr>
          <p:cNvPr id="17" name="Group 22"/>
          <p:cNvGrpSpPr>
            <a:grpSpLocks/>
          </p:cNvGrpSpPr>
          <p:nvPr/>
        </p:nvGrpSpPr>
        <p:grpSpPr bwMode="auto">
          <a:xfrm>
            <a:off x="539552" y="476824"/>
            <a:ext cx="8303754" cy="5556567"/>
            <a:chOff x="44" y="388"/>
            <a:chExt cx="16793" cy="10445"/>
          </a:xfrm>
        </p:grpSpPr>
        <p:grpSp>
          <p:nvGrpSpPr>
            <p:cNvPr id="18" name="Group 23"/>
            <p:cNvGrpSpPr>
              <a:grpSpLocks/>
            </p:cNvGrpSpPr>
            <p:nvPr/>
          </p:nvGrpSpPr>
          <p:grpSpPr bwMode="auto">
            <a:xfrm>
              <a:off x="44" y="388"/>
              <a:ext cx="16793" cy="10445"/>
              <a:chOff x="45" y="273"/>
              <a:chExt cx="16793" cy="10445"/>
            </a:xfrm>
          </p:grpSpPr>
          <p:pic>
            <p:nvPicPr>
              <p:cNvPr id="4120" name="Picture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" y="273"/>
                <a:ext cx="16793" cy="10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Freeform 9"/>
              <p:cNvSpPr>
                <a:spLocks/>
              </p:cNvSpPr>
              <p:nvPr/>
            </p:nvSpPr>
            <p:spPr bwMode="auto">
              <a:xfrm>
                <a:off x="8115" y="286"/>
                <a:ext cx="1005" cy="1485"/>
              </a:xfrm>
              <a:custGeom>
                <a:avLst/>
                <a:gdLst>
                  <a:gd name="T0" fmla="*/ 279021 w 2265218"/>
                  <a:gd name="T1" fmla="*/ 8320 h 3532910"/>
                  <a:gd name="T2" fmla="*/ 279021 w 2265218"/>
                  <a:gd name="T3" fmla="*/ 8320 h 3532910"/>
                  <a:gd name="T4" fmla="*/ 249223 w 2265218"/>
                  <a:gd name="T5" fmla="*/ 24961 h 3532910"/>
                  <a:gd name="T6" fmla="*/ 189626 w 2265218"/>
                  <a:gd name="T7" fmla="*/ 38828 h 3532910"/>
                  <a:gd name="T8" fmla="*/ 162537 w 2265218"/>
                  <a:gd name="T9" fmla="*/ 77657 h 3532910"/>
                  <a:gd name="T10" fmla="*/ 73142 w 2265218"/>
                  <a:gd name="T11" fmla="*/ 177501 h 3532910"/>
                  <a:gd name="T12" fmla="*/ 54179 w 2265218"/>
                  <a:gd name="T13" fmla="*/ 266252 h 3532910"/>
                  <a:gd name="T14" fmla="*/ 29798 w 2265218"/>
                  <a:gd name="T15" fmla="*/ 330041 h 3532910"/>
                  <a:gd name="T16" fmla="*/ 8127 w 2265218"/>
                  <a:gd name="T17" fmla="*/ 396604 h 3532910"/>
                  <a:gd name="T18" fmla="*/ 0 w 2265218"/>
                  <a:gd name="T19" fmla="*/ 429886 h 3532910"/>
                  <a:gd name="T20" fmla="*/ 10836 w 2265218"/>
                  <a:gd name="T21" fmla="*/ 452073 h 3532910"/>
                  <a:gd name="T22" fmla="*/ 5418 w 2265218"/>
                  <a:gd name="T23" fmla="*/ 554691 h 3532910"/>
                  <a:gd name="T24" fmla="*/ 35216 w 2265218"/>
                  <a:gd name="T25" fmla="*/ 585199 h 3532910"/>
                  <a:gd name="T26" fmla="*/ 83977 w 2265218"/>
                  <a:gd name="T27" fmla="*/ 585199 h 3532910"/>
                  <a:gd name="T28" fmla="*/ 83977 w 2265218"/>
                  <a:gd name="T29" fmla="*/ 612934 h 3532910"/>
                  <a:gd name="T30" fmla="*/ 81268 w 2265218"/>
                  <a:gd name="T31" fmla="*/ 632348 h 3532910"/>
                  <a:gd name="T32" fmla="*/ 56888 w 2265218"/>
                  <a:gd name="T33" fmla="*/ 651762 h 3532910"/>
                  <a:gd name="T34" fmla="*/ 48761 w 2265218"/>
                  <a:gd name="T35" fmla="*/ 682270 h 3532910"/>
                  <a:gd name="T36" fmla="*/ 94813 w 2265218"/>
                  <a:gd name="T37" fmla="*/ 754380 h 3532910"/>
                  <a:gd name="T38" fmla="*/ 100231 w 2265218"/>
                  <a:gd name="T39" fmla="*/ 820943 h 3532910"/>
                  <a:gd name="T40" fmla="*/ 132738 w 2265218"/>
                  <a:gd name="T41" fmla="*/ 856998 h 3532910"/>
                  <a:gd name="T42" fmla="*/ 159828 w 2265218"/>
                  <a:gd name="T43" fmla="*/ 890279 h 3532910"/>
                  <a:gd name="T44" fmla="*/ 214007 w 2265218"/>
                  <a:gd name="T45" fmla="*/ 918014 h 3532910"/>
                  <a:gd name="T46" fmla="*/ 284439 w 2265218"/>
                  <a:gd name="T47" fmla="*/ 942975 h 3532910"/>
                  <a:gd name="T48" fmla="*/ 308820 w 2265218"/>
                  <a:gd name="T49" fmla="*/ 937428 h 3532910"/>
                  <a:gd name="T50" fmla="*/ 322364 w 2265218"/>
                  <a:gd name="T51" fmla="*/ 912467 h 3532910"/>
                  <a:gd name="T52" fmla="*/ 322364 w 2265218"/>
                  <a:gd name="T53" fmla="*/ 912467 h 3532910"/>
                  <a:gd name="T54" fmla="*/ 379252 w 2265218"/>
                  <a:gd name="T55" fmla="*/ 920787 h 3532910"/>
                  <a:gd name="T56" fmla="*/ 444267 w 2265218"/>
                  <a:gd name="T57" fmla="*/ 931881 h 3532910"/>
                  <a:gd name="T58" fmla="*/ 487610 w 2265218"/>
                  <a:gd name="T59" fmla="*/ 915240 h 3532910"/>
                  <a:gd name="T60" fmla="*/ 522827 w 2265218"/>
                  <a:gd name="T61" fmla="*/ 890279 h 3532910"/>
                  <a:gd name="T62" fmla="*/ 552625 w 2265218"/>
                  <a:gd name="T63" fmla="*/ 873639 h 3532910"/>
                  <a:gd name="T64" fmla="*/ 558043 w 2265218"/>
                  <a:gd name="T65" fmla="*/ 843131 h 3532910"/>
                  <a:gd name="T66" fmla="*/ 571587 w 2265218"/>
                  <a:gd name="T67" fmla="*/ 818169 h 3532910"/>
                  <a:gd name="T68" fmla="*/ 577005 w 2265218"/>
                  <a:gd name="T69" fmla="*/ 757153 h 3532910"/>
                  <a:gd name="T70" fmla="*/ 568879 w 2265218"/>
                  <a:gd name="T71" fmla="*/ 732192 h 3532910"/>
                  <a:gd name="T72" fmla="*/ 585132 w 2265218"/>
                  <a:gd name="T73" fmla="*/ 718325 h 3532910"/>
                  <a:gd name="T74" fmla="*/ 590550 w 2265218"/>
                  <a:gd name="T75" fmla="*/ 696137 h 3532910"/>
                  <a:gd name="T76" fmla="*/ 582423 w 2265218"/>
                  <a:gd name="T77" fmla="*/ 637895 h 3532910"/>
                  <a:gd name="T78" fmla="*/ 574296 w 2265218"/>
                  <a:gd name="T79" fmla="*/ 585199 h 3532910"/>
                  <a:gd name="T80" fmla="*/ 587841 w 2265218"/>
                  <a:gd name="T81" fmla="*/ 510316 h 3532910"/>
                  <a:gd name="T82" fmla="*/ 582423 w 2265218"/>
                  <a:gd name="T83" fmla="*/ 443753 h 3532910"/>
                  <a:gd name="T84" fmla="*/ 577005 w 2265218"/>
                  <a:gd name="T85" fmla="*/ 357776 h 3532910"/>
                  <a:gd name="T86" fmla="*/ 566170 w 2265218"/>
                  <a:gd name="T87" fmla="*/ 296760 h 3532910"/>
                  <a:gd name="T88" fmla="*/ 552625 w 2265218"/>
                  <a:gd name="T89" fmla="*/ 219103 h 3532910"/>
                  <a:gd name="T90" fmla="*/ 555334 w 2265218"/>
                  <a:gd name="T91" fmla="*/ 191368 h 3532910"/>
                  <a:gd name="T92" fmla="*/ 522827 w 2265218"/>
                  <a:gd name="T93" fmla="*/ 160860 h 3532910"/>
                  <a:gd name="T94" fmla="*/ 506573 w 2265218"/>
                  <a:gd name="T95" fmla="*/ 138673 h 3532910"/>
                  <a:gd name="T96" fmla="*/ 471356 w 2265218"/>
                  <a:gd name="T97" fmla="*/ 88751 h 3532910"/>
                  <a:gd name="T98" fmla="*/ 414469 w 2265218"/>
                  <a:gd name="T99" fmla="*/ 49922 h 3532910"/>
                  <a:gd name="T100" fmla="*/ 398215 w 2265218"/>
                  <a:gd name="T101" fmla="*/ 36055 h 3532910"/>
                  <a:gd name="T102" fmla="*/ 371126 w 2265218"/>
                  <a:gd name="T103" fmla="*/ 11094 h 3532910"/>
                  <a:gd name="T104" fmla="*/ 341327 w 2265218"/>
                  <a:gd name="T105" fmla="*/ 0 h 3532910"/>
                  <a:gd name="T106" fmla="*/ 292566 w 2265218"/>
                  <a:gd name="T107" fmla="*/ 8320 h 3532910"/>
                  <a:gd name="T108" fmla="*/ 219425 w 2265218"/>
                  <a:gd name="T109" fmla="*/ 27735 h 3532910"/>
                  <a:gd name="T110" fmla="*/ 219425 w 2265218"/>
                  <a:gd name="T111" fmla="*/ 36055 h 3532910"/>
                  <a:gd name="T112" fmla="*/ 246514 w 2265218"/>
                  <a:gd name="T113" fmla="*/ 19414 h 353291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265218" h="3532910">
                    <a:moveTo>
                      <a:pt x="1070264" y="31173"/>
                    </a:moveTo>
                    <a:lnTo>
                      <a:pt x="1070264" y="31173"/>
                    </a:lnTo>
                    <a:lnTo>
                      <a:pt x="955964" y="93519"/>
                    </a:lnTo>
                    <a:lnTo>
                      <a:pt x="727364" y="145473"/>
                    </a:lnTo>
                    <a:lnTo>
                      <a:pt x="623455" y="290946"/>
                    </a:lnTo>
                    <a:lnTo>
                      <a:pt x="280555" y="665019"/>
                    </a:lnTo>
                    <a:lnTo>
                      <a:pt x="207818" y="997528"/>
                    </a:lnTo>
                    <a:lnTo>
                      <a:pt x="114300" y="1236519"/>
                    </a:lnTo>
                    <a:lnTo>
                      <a:pt x="31173" y="1485900"/>
                    </a:lnTo>
                    <a:lnTo>
                      <a:pt x="0" y="1610591"/>
                    </a:lnTo>
                    <a:lnTo>
                      <a:pt x="41564" y="1693719"/>
                    </a:lnTo>
                    <a:lnTo>
                      <a:pt x="20782" y="2078182"/>
                    </a:lnTo>
                    <a:lnTo>
                      <a:pt x="135082" y="2192482"/>
                    </a:lnTo>
                    <a:lnTo>
                      <a:pt x="322118" y="2192482"/>
                    </a:lnTo>
                    <a:lnTo>
                      <a:pt x="322118" y="2296391"/>
                    </a:lnTo>
                    <a:lnTo>
                      <a:pt x="311727" y="2369128"/>
                    </a:lnTo>
                    <a:lnTo>
                      <a:pt x="218209" y="2441864"/>
                    </a:lnTo>
                    <a:lnTo>
                      <a:pt x="187037" y="2556164"/>
                    </a:lnTo>
                    <a:lnTo>
                      <a:pt x="363682" y="2826328"/>
                    </a:lnTo>
                    <a:lnTo>
                      <a:pt x="384464" y="3075710"/>
                    </a:lnTo>
                    <a:lnTo>
                      <a:pt x="509155" y="3210791"/>
                    </a:lnTo>
                    <a:lnTo>
                      <a:pt x="613064" y="3335482"/>
                    </a:lnTo>
                    <a:lnTo>
                      <a:pt x="820882" y="3439391"/>
                    </a:lnTo>
                    <a:lnTo>
                      <a:pt x="1091046" y="3532910"/>
                    </a:lnTo>
                    <a:lnTo>
                      <a:pt x="1184564" y="3512128"/>
                    </a:lnTo>
                    <a:lnTo>
                      <a:pt x="1236518" y="3418610"/>
                    </a:lnTo>
                    <a:lnTo>
                      <a:pt x="1454727" y="3449782"/>
                    </a:lnTo>
                    <a:lnTo>
                      <a:pt x="1704109" y="3491346"/>
                    </a:lnTo>
                    <a:lnTo>
                      <a:pt x="1870364" y="3429000"/>
                    </a:lnTo>
                    <a:lnTo>
                      <a:pt x="2005446" y="3335482"/>
                    </a:lnTo>
                    <a:lnTo>
                      <a:pt x="2119746" y="3273137"/>
                    </a:lnTo>
                    <a:lnTo>
                      <a:pt x="2140527" y="3158837"/>
                    </a:lnTo>
                    <a:lnTo>
                      <a:pt x="2192482" y="3065319"/>
                    </a:lnTo>
                    <a:lnTo>
                      <a:pt x="2213264" y="2836719"/>
                    </a:lnTo>
                    <a:lnTo>
                      <a:pt x="2182091" y="2743200"/>
                    </a:lnTo>
                    <a:lnTo>
                      <a:pt x="2244437" y="2691246"/>
                    </a:lnTo>
                    <a:lnTo>
                      <a:pt x="2265218" y="2608119"/>
                    </a:lnTo>
                    <a:lnTo>
                      <a:pt x="2234046" y="2389910"/>
                    </a:lnTo>
                    <a:lnTo>
                      <a:pt x="2202873" y="2192482"/>
                    </a:lnTo>
                    <a:lnTo>
                      <a:pt x="2254827" y="1911928"/>
                    </a:lnTo>
                    <a:lnTo>
                      <a:pt x="2234046" y="1662546"/>
                    </a:lnTo>
                    <a:lnTo>
                      <a:pt x="2213264" y="1340428"/>
                    </a:lnTo>
                    <a:lnTo>
                      <a:pt x="2171700" y="1111828"/>
                    </a:lnTo>
                    <a:lnTo>
                      <a:pt x="2119746" y="820882"/>
                    </a:lnTo>
                    <a:lnTo>
                      <a:pt x="2130137" y="716973"/>
                    </a:lnTo>
                    <a:lnTo>
                      <a:pt x="2005446" y="602673"/>
                    </a:lnTo>
                    <a:lnTo>
                      <a:pt x="1943100" y="519546"/>
                    </a:lnTo>
                    <a:lnTo>
                      <a:pt x="1808018" y="332510"/>
                    </a:lnTo>
                    <a:lnTo>
                      <a:pt x="1589809" y="187037"/>
                    </a:lnTo>
                    <a:lnTo>
                      <a:pt x="1527464" y="135082"/>
                    </a:lnTo>
                    <a:lnTo>
                      <a:pt x="1423555" y="41564"/>
                    </a:lnTo>
                    <a:lnTo>
                      <a:pt x="1309255" y="0"/>
                    </a:lnTo>
                    <a:lnTo>
                      <a:pt x="1122218" y="31173"/>
                    </a:lnTo>
                    <a:lnTo>
                      <a:pt x="841664" y="103910"/>
                    </a:lnTo>
                    <a:lnTo>
                      <a:pt x="841664" y="135082"/>
                    </a:lnTo>
                    <a:lnTo>
                      <a:pt x="945573" y="72737"/>
                    </a:lnTo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pic>
            <p:nvPicPr>
              <p:cNvPr id="4122" name="Picture 2" descr="http://2.bp.blogspot.com/_brAg6Unw9do/SY7Ngc8sH9I/AAAAAAAAACc/FiVRkG9qe5I/s200/harryf.g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0" y="3191"/>
                <a:ext cx="988" cy="1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Freeform 8"/>
              <p:cNvSpPr>
                <a:spLocks/>
              </p:cNvSpPr>
              <p:nvPr/>
            </p:nvSpPr>
            <p:spPr bwMode="auto">
              <a:xfrm>
                <a:off x="13367" y="3111"/>
                <a:ext cx="1742" cy="2945"/>
              </a:xfrm>
              <a:custGeom>
                <a:avLst/>
                <a:gdLst/>
                <a:ahLst/>
                <a:cxnLst/>
                <a:rect l="0" t="0" r="r" b="b"/>
                <a:pathLst>
                  <a:path w="2389909" h="4125191">
                    <a:moveTo>
                      <a:pt x="1028700" y="0"/>
                    </a:moveTo>
                    <a:lnTo>
                      <a:pt x="1028700" y="0"/>
                    </a:lnTo>
                    <a:cubicBezTo>
                      <a:pt x="942475" y="43113"/>
                      <a:pt x="976553" y="41564"/>
                      <a:pt x="935182" y="41564"/>
                    </a:cubicBezTo>
                    <a:lnTo>
                      <a:pt x="862445" y="51955"/>
                    </a:lnTo>
                    <a:lnTo>
                      <a:pt x="737754" y="72737"/>
                    </a:lnTo>
                    <a:lnTo>
                      <a:pt x="571500" y="166255"/>
                    </a:lnTo>
                    <a:lnTo>
                      <a:pt x="519545" y="322119"/>
                    </a:lnTo>
                    <a:lnTo>
                      <a:pt x="415636" y="446809"/>
                    </a:lnTo>
                    <a:lnTo>
                      <a:pt x="353291" y="592282"/>
                    </a:lnTo>
                    <a:lnTo>
                      <a:pt x="353291" y="716973"/>
                    </a:lnTo>
                    <a:lnTo>
                      <a:pt x="446809" y="820882"/>
                    </a:lnTo>
                    <a:lnTo>
                      <a:pt x="488373" y="955964"/>
                    </a:lnTo>
                    <a:lnTo>
                      <a:pt x="488373" y="1028700"/>
                    </a:lnTo>
                    <a:lnTo>
                      <a:pt x="363682" y="1153391"/>
                    </a:lnTo>
                    <a:lnTo>
                      <a:pt x="477982" y="1309255"/>
                    </a:lnTo>
                    <a:lnTo>
                      <a:pt x="488373" y="1340428"/>
                    </a:lnTo>
                    <a:lnTo>
                      <a:pt x="415636" y="1444337"/>
                    </a:lnTo>
                    <a:lnTo>
                      <a:pt x="374073" y="1589809"/>
                    </a:lnTo>
                    <a:lnTo>
                      <a:pt x="363682" y="1766455"/>
                    </a:lnTo>
                    <a:lnTo>
                      <a:pt x="415636" y="1880755"/>
                    </a:lnTo>
                    <a:lnTo>
                      <a:pt x="457200" y="1932709"/>
                    </a:lnTo>
                    <a:lnTo>
                      <a:pt x="270163" y="2202873"/>
                    </a:lnTo>
                    <a:lnTo>
                      <a:pt x="145473" y="2556164"/>
                    </a:lnTo>
                    <a:lnTo>
                      <a:pt x="176645" y="2774373"/>
                    </a:lnTo>
                    <a:lnTo>
                      <a:pt x="72736" y="2971800"/>
                    </a:lnTo>
                    <a:lnTo>
                      <a:pt x="197427" y="3002973"/>
                    </a:lnTo>
                    <a:lnTo>
                      <a:pt x="41563" y="3190009"/>
                    </a:lnTo>
                    <a:lnTo>
                      <a:pt x="0" y="3522519"/>
                    </a:lnTo>
                    <a:lnTo>
                      <a:pt x="145473" y="3564082"/>
                    </a:lnTo>
                    <a:lnTo>
                      <a:pt x="311727" y="3647209"/>
                    </a:lnTo>
                    <a:lnTo>
                      <a:pt x="446809" y="3616037"/>
                    </a:lnTo>
                    <a:lnTo>
                      <a:pt x="519545" y="3751119"/>
                    </a:lnTo>
                    <a:lnTo>
                      <a:pt x="488373" y="3948546"/>
                    </a:lnTo>
                    <a:lnTo>
                      <a:pt x="654627" y="4052455"/>
                    </a:lnTo>
                    <a:lnTo>
                      <a:pt x="1007918" y="4010891"/>
                    </a:lnTo>
                    <a:lnTo>
                      <a:pt x="1028700" y="3761509"/>
                    </a:lnTo>
                    <a:lnTo>
                      <a:pt x="1091045" y="3553691"/>
                    </a:lnTo>
                    <a:lnTo>
                      <a:pt x="1143000" y="3595255"/>
                    </a:lnTo>
                    <a:lnTo>
                      <a:pt x="1246909" y="3751119"/>
                    </a:lnTo>
                    <a:lnTo>
                      <a:pt x="1392382" y="3751119"/>
                    </a:lnTo>
                    <a:lnTo>
                      <a:pt x="1465118" y="3958937"/>
                    </a:lnTo>
                    <a:lnTo>
                      <a:pt x="1610591" y="3855028"/>
                    </a:lnTo>
                    <a:lnTo>
                      <a:pt x="1672936" y="4031673"/>
                    </a:lnTo>
                    <a:lnTo>
                      <a:pt x="1766454" y="4125191"/>
                    </a:lnTo>
                    <a:lnTo>
                      <a:pt x="1995054" y="4094019"/>
                    </a:lnTo>
                    <a:lnTo>
                      <a:pt x="2140527" y="3886200"/>
                    </a:lnTo>
                    <a:lnTo>
                      <a:pt x="2161309" y="3605646"/>
                    </a:lnTo>
                    <a:lnTo>
                      <a:pt x="2171700" y="3480955"/>
                    </a:lnTo>
                    <a:lnTo>
                      <a:pt x="2150918" y="3345873"/>
                    </a:lnTo>
                    <a:lnTo>
                      <a:pt x="2337954" y="3221182"/>
                    </a:lnTo>
                    <a:lnTo>
                      <a:pt x="2306782" y="3054928"/>
                    </a:lnTo>
                    <a:lnTo>
                      <a:pt x="2202873" y="3054928"/>
                    </a:lnTo>
                    <a:lnTo>
                      <a:pt x="2275609" y="2712028"/>
                    </a:lnTo>
                    <a:lnTo>
                      <a:pt x="2369127" y="2587337"/>
                    </a:lnTo>
                    <a:lnTo>
                      <a:pt x="2358736" y="2358737"/>
                    </a:lnTo>
                    <a:lnTo>
                      <a:pt x="2296391" y="2286000"/>
                    </a:lnTo>
                    <a:lnTo>
                      <a:pt x="2358736" y="2161309"/>
                    </a:lnTo>
                    <a:lnTo>
                      <a:pt x="2389909" y="1413164"/>
                    </a:lnTo>
                    <a:lnTo>
                      <a:pt x="2317173" y="1246909"/>
                    </a:lnTo>
                    <a:lnTo>
                      <a:pt x="2234045" y="852055"/>
                    </a:lnTo>
                    <a:lnTo>
                      <a:pt x="2244436" y="696191"/>
                    </a:lnTo>
                    <a:lnTo>
                      <a:pt x="2234045" y="509155"/>
                    </a:lnTo>
                    <a:lnTo>
                      <a:pt x="2109354" y="374073"/>
                    </a:lnTo>
                    <a:lnTo>
                      <a:pt x="2036618" y="218209"/>
                    </a:lnTo>
                    <a:lnTo>
                      <a:pt x="1932709" y="166255"/>
                    </a:lnTo>
                    <a:lnTo>
                      <a:pt x="1797627" y="124691"/>
                    </a:lnTo>
                    <a:lnTo>
                      <a:pt x="1631373" y="20782"/>
                    </a:lnTo>
                    <a:lnTo>
                      <a:pt x="1579418" y="114300"/>
                    </a:lnTo>
                    <a:lnTo>
                      <a:pt x="1444336" y="72737"/>
                    </a:lnTo>
                    <a:lnTo>
                      <a:pt x="1402773" y="155864"/>
                    </a:lnTo>
                    <a:lnTo>
                      <a:pt x="1330036" y="207819"/>
                    </a:lnTo>
                    <a:lnTo>
                      <a:pt x="1194954" y="103909"/>
                    </a:lnTo>
                    <a:lnTo>
                      <a:pt x="1143000" y="20782"/>
                    </a:lnTo>
                    <a:lnTo>
                      <a:pt x="1028700" y="0"/>
                    </a:lnTo>
                    <a:close/>
                  </a:path>
                </a:pathLst>
              </a:custGeom>
              <a:blipFill dpi="0" rotWithShape="1">
                <a:blip r:embed="rId6">
                  <a:grayscl/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pic>
            <p:nvPicPr>
              <p:cNvPr id="4124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23906">
                <a:off x="4353" y="702"/>
                <a:ext cx="1075" cy="1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Freeform 3"/>
              <p:cNvSpPr>
                <a:spLocks/>
              </p:cNvSpPr>
              <p:nvPr/>
            </p:nvSpPr>
            <p:spPr bwMode="auto">
              <a:xfrm>
                <a:off x="2518" y="1441"/>
                <a:ext cx="909" cy="1965"/>
              </a:xfrm>
              <a:custGeom>
                <a:avLst/>
                <a:gdLst/>
                <a:ahLst/>
                <a:cxnLst/>
                <a:rect l="0" t="0" r="r" b="b"/>
                <a:pathLst>
                  <a:path w="1410159" h="2875403">
                    <a:moveTo>
                      <a:pt x="1189821" y="297456"/>
                    </a:moveTo>
                    <a:lnTo>
                      <a:pt x="1123720" y="242372"/>
                    </a:lnTo>
                    <a:lnTo>
                      <a:pt x="1057619" y="198304"/>
                    </a:lnTo>
                    <a:lnTo>
                      <a:pt x="925416" y="132203"/>
                    </a:lnTo>
                    <a:lnTo>
                      <a:pt x="793214" y="99152"/>
                    </a:lnTo>
                    <a:lnTo>
                      <a:pt x="705079" y="66102"/>
                    </a:lnTo>
                    <a:lnTo>
                      <a:pt x="672029" y="0"/>
                    </a:lnTo>
                    <a:lnTo>
                      <a:pt x="561860" y="11017"/>
                    </a:lnTo>
                    <a:lnTo>
                      <a:pt x="484742" y="88135"/>
                    </a:lnTo>
                    <a:lnTo>
                      <a:pt x="385590" y="99152"/>
                    </a:lnTo>
                    <a:lnTo>
                      <a:pt x="176269" y="154237"/>
                    </a:lnTo>
                    <a:lnTo>
                      <a:pt x="121185" y="242372"/>
                    </a:lnTo>
                    <a:lnTo>
                      <a:pt x="55084" y="308473"/>
                    </a:lnTo>
                    <a:lnTo>
                      <a:pt x="22033" y="407625"/>
                    </a:lnTo>
                    <a:lnTo>
                      <a:pt x="0" y="495760"/>
                    </a:lnTo>
                    <a:lnTo>
                      <a:pt x="22033" y="605928"/>
                    </a:lnTo>
                    <a:lnTo>
                      <a:pt x="33050" y="694063"/>
                    </a:lnTo>
                    <a:lnTo>
                      <a:pt x="66101" y="771181"/>
                    </a:lnTo>
                    <a:lnTo>
                      <a:pt x="99151" y="848299"/>
                    </a:lnTo>
                    <a:lnTo>
                      <a:pt x="132202" y="903384"/>
                    </a:lnTo>
                    <a:lnTo>
                      <a:pt x="165253" y="1002535"/>
                    </a:lnTo>
                    <a:lnTo>
                      <a:pt x="187286" y="1112704"/>
                    </a:lnTo>
                    <a:lnTo>
                      <a:pt x="187286" y="1200839"/>
                    </a:lnTo>
                    <a:lnTo>
                      <a:pt x="209320" y="1355075"/>
                    </a:lnTo>
                    <a:lnTo>
                      <a:pt x="187286" y="1443210"/>
                    </a:lnTo>
                    <a:lnTo>
                      <a:pt x="187286" y="1531345"/>
                    </a:lnTo>
                    <a:lnTo>
                      <a:pt x="165253" y="1652531"/>
                    </a:lnTo>
                    <a:lnTo>
                      <a:pt x="231354" y="1762699"/>
                    </a:lnTo>
                    <a:lnTo>
                      <a:pt x="220337" y="1839817"/>
                    </a:lnTo>
                    <a:lnTo>
                      <a:pt x="209320" y="1994054"/>
                    </a:lnTo>
                    <a:lnTo>
                      <a:pt x="198303" y="2115239"/>
                    </a:lnTo>
                    <a:lnTo>
                      <a:pt x="154236" y="2225408"/>
                    </a:lnTo>
                    <a:lnTo>
                      <a:pt x="99151" y="2335576"/>
                    </a:lnTo>
                    <a:lnTo>
                      <a:pt x="66101" y="2555914"/>
                    </a:lnTo>
                    <a:lnTo>
                      <a:pt x="143219" y="2566931"/>
                    </a:lnTo>
                    <a:lnTo>
                      <a:pt x="286438" y="2566931"/>
                    </a:lnTo>
                    <a:lnTo>
                      <a:pt x="319489" y="2500829"/>
                    </a:lnTo>
                    <a:lnTo>
                      <a:pt x="363556" y="2412694"/>
                    </a:lnTo>
                    <a:lnTo>
                      <a:pt x="407624" y="2368627"/>
                    </a:lnTo>
                    <a:lnTo>
                      <a:pt x="462708" y="2445745"/>
                    </a:lnTo>
                    <a:lnTo>
                      <a:pt x="484742" y="2533880"/>
                    </a:lnTo>
                    <a:lnTo>
                      <a:pt x="539826" y="2677099"/>
                    </a:lnTo>
                    <a:lnTo>
                      <a:pt x="539826" y="2765234"/>
                    </a:lnTo>
                    <a:lnTo>
                      <a:pt x="594910" y="2875403"/>
                    </a:lnTo>
                    <a:lnTo>
                      <a:pt x="649995" y="2776251"/>
                    </a:lnTo>
                    <a:lnTo>
                      <a:pt x="705079" y="2688116"/>
                    </a:lnTo>
                    <a:lnTo>
                      <a:pt x="716096" y="2666082"/>
                    </a:lnTo>
                    <a:lnTo>
                      <a:pt x="793214" y="2655066"/>
                    </a:lnTo>
                    <a:lnTo>
                      <a:pt x="859315" y="2577947"/>
                    </a:lnTo>
                    <a:lnTo>
                      <a:pt x="947450" y="2423711"/>
                    </a:lnTo>
                    <a:lnTo>
                      <a:pt x="1013551" y="2423711"/>
                    </a:lnTo>
                    <a:lnTo>
                      <a:pt x="1101686" y="2269475"/>
                    </a:lnTo>
                    <a:lnTo>
                      <a:pt x="1178804" y="2269475"/>
                    </a:lnTo>
                    <a:lnTo>
                      <a:pt x="1288973" y="2357610"/>
                    </a:lnTo>
                    <a:lnTo>
                      <a:pt x="1277956" y="2269475"/>
                    </a:lnTo>
                    <a:lnTo>
                      <a:pt x="1299990" y="2170323"/>
                    </a:lnTo>
                    <a:lnTo>
                      <a:pt x="1299990" y="2038121"/>
                    </a:lnTo>
                    <a:lnTo>
                      <a:pt x="1288973" y="1927952"/>
                    </a:lnTo>
                    <a:lnTo>
                      <a:pt x="1277956" y="1817784"/>
                    </a:lnTo>
                    <a:lnTo>
                      <a:pt x="1266939" y="1740666"/>
                    </a:lnTo>
                    <a:lnTo>
                      <a:pt x="1222872" y="1564396"/>
                    </a:lnTo>
                    <a:lnTo>
                      <a:pt x="1222872" y="1421176"/>
                    </a:lnTo>
                    <a:lnTo>
                      <a:pt x="1200838" y="1366092"/>
                    </a:lnTo>
                    <a:lnTo>
                      <a:pt x="1255922" y="1222873"/>
                    </a:lnTo>
                    <a:lnTo>
                      <a:pt x="1311007" y="1200839"/>
                    </a:lnTo>
                    <a:lnTo>
                      <a:pt x="1344057" y="1123721"/>
                    </a:lnTo>
                    <a:lnTo>
                      <a:pt x="1355074" y="1068637"/>
                    </a:lnTo>
                    <a:lnTo>
                      <a:pt x="1355074" y="936434"/>
                    </a:lnTo>
                    <a:lnTo>
                      <a:pt x="1333041" y="848299"/>
                    </a:lnTo>
                    <a:lnTo>
                      <a:pt x="1399142" y="815249"/>
                    </a:lnTo>
                    <a:lnTo>
                      <a:pt x="1410159" y="749147"/>
                    </a:lnTo>
                    <a:lnTo>
                      <a:pt x="1410159" y="683046"/>
                    </a:lnTo>
                    <a:lnTo>
                      <a:pt x="1333041" y="583894"/>
                    </a:lnTo>
                  </a:path>
                </a:pathLst>
              </a:custGeom>
              <a:blipFill dpi="0" rotWithShape="1">
                <a:blip r:embed="rId8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969" y="3106"/>
                <a:ext cx="990" cy="1315"/>
              </a:xfrm>
              <a:custGeom>
                <a:avLst/>
                <a:gdLst>
                  <a:gd name="T0" fmla="*/ 749147 w 1586429"/>
                  <a:gd name="T1" fmla="*/ 0 h 1729649"/>
                  <a:gd name="T2" fmla="*/ 749147 w 1586429"/>
                  <a:gd name="T3" fmla="*/ 0 h 1729649"/>
                  <a:gd name="T4" fmla="*/ 594911 w 1586429"/>
                  <a:gd name="T5" fmla="*/ 33051 h 1729649"/>
                  <a:gd name="T6" fmla="*/ 495759 w 1586429"/>
                  <a:gd name="T7" fmla="*/ 55085 h 1729649"/>
                  <a:gd name="T8" fmla="*/ 418641 w 1586429"/>
                  <a:gd name="T9" fmla="*/ 110169 h 1729649"/>
                  <a:gd name="T10" fmla="*/ 330506 w 1586429"/>
                  <a:gd name="T11" fmla="*/ 187287 h 1729649"/>
                  <a:gd name="T12" fmla="*/ 264405 w 1586429"/>
                  <a:gd name="T13" fmla="*/ 231355 h 1729649"/>
                  <a:gd name="T14" fmla="*/ 220338 w 1586429"/>
                  <a:gd name="T15" fmla="*/ 308473 h 1729649"/>
                  <a:gd name="T16" fmla="*/ 143220 w 1586429"/>
                  <a:gd name="T17" fmla="*/ 385591 h 1729649"/>
                  <a:gd name="T18" fmla="*/ 132203 w 1586429"/>
                  <a:gd name="T19" fmla="*/ 462709 h 1729649"/>
                  <a:gd name="T20" fmla="*/ 121186 w 1586429"/>
                  <a:gd name="T21" fmla="*/ 539827 h 1729649"/>
                  <a:gd name="T22" fmla="*/ 77119 w 1586429"/>
                  <a:gd name="T23" fmla="*/ 782198 h 1729649"/>
                  <a:gd name="T24" fmla="*/ 0 w 1586429"/>
                  <a:gd name="T25" fmla="*/ 881350 h 1729649"/>
                  <a:gd name="T26" fmla="*/ 55085 w 1586429"/>
                  <a:gd name="T27" fmla="*/ 1024569 h 1729649"/>
                  <a:gd name="T28" fmla="*/ 99152 w 1586429"/>
                  <a:gd name="T29" fmla="*/ 1134738 h 1729649"/>
                  <a:gd name="T30" fmla="*/ 143220 w 1586429"/>
                  <a:gd name="T31" fmla="*/ 1211856 h 1729649"/>
                  <a:gd name="T32" fmla="*/ 209321 w 1586429"/>
                  <a:gd name="T33" fmla="*/ 1266940 h 1729649"/>
                  <a:gd name="T34" fmla="*/ 209321 w 1586429"/>
                  <a:gd name="T35" fmla="*/ 1377109 h 1729649"/>
                  <a:gd name="T36" fmla="*/ 209321 w 1586429"/>
                  <a:gd name="T37" fmla="*/ 1465244 h 1729649"/>
                  <a:gd name="T38" fmla="*/ 209321 w 1586429"/>
                  <a:gd name="T39" fmla="*/ 1465244 h 1729649"/>
                  <a:gd name="T40" fmla="*/ 363557 w 1586429"/>
                  <a:gd name="T41" fmla="*/ 1476261 h 1729649"/>
                  <a:gd name="T42" fmla="*/ 440675 w 1586429"/>
                  <a:gd name="T43" fmla="*/ 1410160 h 1729649"/>
                  <a:gd name="T44" fmla="*/ 462709 w 1586429"/>
                  <a:gd name="T45" fmla="*/ 1388126 h 1729649"/>
                  <a:gd name="T46" fmla="*/ 528810 w 1586429"/>
                  <a:gd name="T47" fmla="*/ 1487278 h 1729649"/>
                  <a:gd name="T48" fmla="*/ 605928 w 1586429"/>
                  <a:gd name="T49" fmla="*/ 1564396 h 1729649"/>
                  <a:gd name="T50" fmla="*/ 749147 w 1586429"/>
                  <a:gd name="T51" fmla="*/ 1652531 h 1729649"/>
                  <a:gd name="T52" fmla="*/ 892367 w 1586429"/>
                  <a:gd name="T53" fmla="*/ 1718632 h 1729649"/>
                  <a:gd name="T54" fmla="*/ 1046603 w 1586429"/>
                  <a:gd name="T55" fmla="*/ 1729649 h 1729649"/>
                  <a:gd name="T56" fmla="*/ 1211856 w 1586429"/>
                  <a:gd name="T57" fmla="*/ 1630497 h 1729649"/>
                  <a:gd name="T58" fmla="*/ 1266940 w 1586429"/>
                  <a:gd name="T59" fmla="*/ 1608463 h 1729649"/>
                  <a:gd name="T60" fmla="*/ 1432193 w 1586429"/>
                  <a:gd name="T61" fmla="*/ 1586429 h 1729649"/>
                  <a:gd name="T62" fmla="*/ 1564396 w 1586429"/>
                  <a:gd name="T63" fmla="*/ 1542362 h 1729649"/>
                  <a:gd name="T64" fmla="*/ 1564396 w 1586429"/>
                  <a:gd name="T65" fmla="*/ 1542362 h 1729649"/>
                  <a:gd name="T66" fmla="*/ 1586429 w 1586429"/>
                  <a:gd name="T67" fmla="*/ 1399143 h 1729649"/>
                  <a:gd name="T68" fmla="*/ 1575413 w 1586429"/>
                  <a:gd name="T69" fmla="*/ 1211856 h 1729649"/>
                  <a:gd name="T70" fmla="*/ 1553379 w 1586429"/>
                  <a:gd name="T71" fmla="*/ 1123721 h 1729649"/>
                  <a:gd name="T72" fmla="*/ 1553379 w 1586429"/>
                  <a:gd name="T73" fmla="*/ 1046603 h 1729649"/>
                  <a:gd name="T74" fmla="*/ 1553379 w 1586429"/>
                  <a:gd name="T75" fmla="*/ 1046603 h 1729649"/>
                  <a:gd name="T76" fmla="*/ 1553379 w 1586429"/>
                  <a:gd name="T77" fmla="*/ 947451 h 1729649"/>
                  <a:gd name="T78" fmla="*/ 1531345 w 1586429"/>
                  <a:gd name="T79" fmla="*/ 870333 h 1729649"/>
                  <a:gd name="T80" fmla="*/ 1487278 w 1586429"/>
                  <a:gd name="T81" fmla="*/ 826266 h 1729649"/>
                  <a:gd name="T82" fmla="*/ 1487278 w 1586429"/>
                  <a:gd name="T83" fmla="*/ 826266 h 1729649"/>
                  <a:gd name="T84" fmla="*/ 1498294 w 1586429"/>
                  <a:gd name="T85" fmla="*/ 771181 h 1729649"/>
                  <a:gd name="T86" fmla="*/ 1553379 w 1586429"/>
                  <a:gd name="T87" fmla="*/ 672029 h 1729649"/>
                  <a:gd name="T88" fmla="*/ 1553379 w 1586429"/>
                  <a:gd name="T89" fmla="*/ 539827 h 1729649"/>
                  <a:gd name="T90" fmla="*/ 1476261 w 1586429"/>
                  <a:gd name="T91" fmla="*/ 462709 h 1729649"/>
                  <a:gd name="T92" fmla="*/ 1454227 w 1586429"/>
                  <a:gd name="T93" fmla="*/ 374574 h 1729649"/>
                  <a:gd name="T94" fmla="*/ 1410159 w 1586429"/>
                  <a:gd name="T95" fmla="*/ 264405 h 1729649"/>
                  <a:gd name="T96" fmla="*/ 1266940 w 1586429"/>
                  <a:gd name="T97" fmla="*/ 143220 h 1729649"/>
                  <a:gd name="T98" fmla="*/ 1101687 w 1586429"/>
                  <a:gd name="T99" fmla="*/ 88135 h 1729649"/>
                  <a:gd name="T100" fmla="*/ 958468 w 1586429"/>
                  <a:gd name="T101" fmla="*/ 22034 h 1729649"/>
                  <a:gd name="T102" fmla="*/ 859316 w 1586429"/>
                  <a:gd name="T103" fmla="*/ 33051 h 1729649"/>
                  <a:gd name="T104" fmla="*/ 749147 w 1586429"/>
                  <a:gd name="T105" fmla="*/ 0 h 172964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586429" h="1729649">
                    <a:moveTo>
                      <a:pt x="749147" y="0"/>
                    </a:moveTo>
                    <a:lnTo>
                      <a:pt x="749147" y="0"/>
                    </a:lnTo>
                    <a:lnTo>
                      <a:pt x="594911" y="33051"/>
                    </a:lnTo>
                    <a:lnTo>
                      <a:pt x="495759" y="55085"/>
                    </a:lnTo>
                    <a:lnTo>
                      <a:pt x="418641" y="110169"/>
                    </a:lnTo>
                    <a:lnTo>
                      <a:pt x="330506" y="187287"/>
                    </a:lnTo>
                    <a:lnTo>
                      <a:pt x="264405" y="231355"/>
                    </a:lnTo>
                    <a:lnTo>
                      <a:pt x="220338" y="308473"/>
                    </a:lnTo>
                    <a:lnTo>
                      <a:pt x="143220" y="385591"/>
                    </a:lnTo>
                    <a:lnTo>
                      <a:pt x="132203" y="462709"/>
                    </a:lnTo>
                    <a:lnTo>
                      <a:pt x="121186" y="539827"/>
                    </a:lnTo>
                    <a:lnTo>
                      <a:pt x="77119" y="782198"/>
                    </a:lnTo>
                    <a:lnTo>
                      <a:pt x="0" y="881350"/>
                    </a:lnTo>
                    <a:lnTo>
                      <a:pt x="55085" y="1024569"/>
                    </a:lnTo>
                    <a:lnTo>
                      <a:pt x="99152" y="1134738"/>
                    </a:lnTo>
                    <a:lnTo>
                      <a:pt x="143220" y="1211856"/>
                    </a:lnTo>
                    <a:lnTo>
                      <a:pt x="209321" y="1266940"/>
                    </a:lnTo>
                    <a:lnTo>
                      <a:pt x="209321" y="1377109"/>
                    </a:lnTo>
                    <a:lnTo>
                      <a:pt x="209321" y="1465244"/>
                    </a:lnTo>
                    <a:lnTo>
                      <a:pt x="363557" y="1476261"/>
                    </a:lnTo>
                    <a:lnTo>
                      <a:pt x="440675" y="1410160"/>
                    </a:lnTo>
                    <a:lnTo>
                      <a:pt x="462709" y="1388126"/>
                    </a:lnTo>
                    <a:lnTo>
                      <a:pt x="528810" y="1487278"/>
                    </a:lnTo>
                    <a:lnTo>
                      <a:pt x="605928" y="1564396"/>
                    </a:lnTo>
                    <a:lnTo>
                      <a:pt x="749147" y="1652531"/>
                    </a:lnTo>
                    <a:lnTo>
                      <a:pt x="892367" y="1718632"/>
                    </a:lnTo>
                    <a:lnTo>
                      <a:pt x="1046603" y="1729649"/>
                    </a:lnTo>
                    <a:lnTo>
                      <a:pt x="1211856" y="1630497"/>
                    </a:lnTo>
                    <a:lnTo>
                      <a:pt x="1266940" y="1608463"/>
                    </a:lnTo>
                    <a:lnTo>
                      <a:pt x="1432193" y="1586429"/>
                    </a:lnTo>
                    <a:lnTo>
                      <a:pt x="1564396" y="1542362"/>
                    </a:lnTo>
                    <a:lnTo>
                      <a:pt x="1586429" y="1399143"/>
                    </a:lnTo>
                    <a:lnTo>
                      <a:pt x="1575413" y="1211856"/>
                    </a:lnTo>
                    <a:lnTo>
                      <a:pt x="1553379" y="1123721"/>
                    </a:lnTo>
                    <a:lnTo>
                      <a:pt x="1553379" y="1046603"/>
                    </a:lnTo>
                    <a:lnTo>
                      <a:pt x="1553379" y="947451"/>
                    </a:lnTo>
                    <a:lnTo>
                      <a:pt x="1531345" y="870333"/>
                    </a:lnTo>
                    <a:lnTo>
                      <a:pt x="1487278" y="826266"/>
                    </a:lnTo>
                    <a:lnTo>
                      <a:pt x="1498294" y="771181"/>
                    </a:lnTo>
                    <a:lnTo>
                      <a:pt x="1553379" y="672029"/>
                    </a:lnTo>
                    <a:lnTo>
                      <a:pt x="1553379" y="539827"/>
                    </a:lnTo>
                    <a:lnTo>
                      <a:pt x="1476261" y="462709"/>
                    </a:lnTo>
                    <a:lnTo>
                      <a:pt x="1454227" y="374574"/>
                    </a:lnTo>
                    <a:lnTo>
                      <a:pt x="1410159" y="264405"/>
                    </a:lnTo>
                    <a:lnTo>
                      <a:pt x="1266940" y="143220"/>
                    </a:lnTo>
                    <a:lnTo>
                      <a:pt x="1101687" y="88135"/>
                    </a:lnTo>
                    <a:lnTo>
                      <a:pt x="958468" y="22034"/>
                    </a:lnTo>
                    <a:lnTo>
                      <a:pt x="859316" y="33051"/>
                    </a:lnTo>
                    <a:lnTo>
                      <a:pt x="749147" y="0"/>
                    </a:lnTo>
                    <a:close/>
                  </a:path>
                </a:pathLst>
              </a:custGeom>
              <a:blipFill dpi="0" rotWithShape="1">
                <a:blip r:embed="rId9">
                  <a:grayscl/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7" name="Freeform 31"/>
              <p:cNvSpPr>
                <a:spLocks/>
              </p:cNvSpPr>
              <p:nvPr/>
            </p:nvSpPr>
            <p:spPr bwMode="auto">
              <a:xfrm flipH="1">
                <a:off x="12785" y="1071"/>
                <a:ext cx="885" cy="1243"/>
              </a:xfrm>
              <a:custGeom>
                <a:avLst/>
                <a:gdLst>
                  <a:gd name="T0" fmla="*/ 1219200 w 2715491"/>
                  <a:gd name="T1" fmla="*/ 27709 h 2812473"/>
                  <a:gd name="T2" fmla="*/ 1108364 w 2715491"/>
                  <a:gd name="T3" fmla="*/ 110836 h 2812473"/>
                  <a:gd name="T4" fmla="*/ 969818 w 2715491"/>
                  <a:gd name="T5" fmla="*/ 138546 h 2812473"/>
                  <a:gd name="T6" fmla="*/ 872837 w 2715491"/>
                  <a:gd name="T7" fmla="*/ 193964 h 2812473"/>
                  <a:gd name="T8" fmla="*/ 720437 w 2715491"/>
                  <a:gd name="T9" fmla="*/ 193964 h 2812473"/>
                  <a:gd name="T10" fmla="*/ 609600 w 2715491"/>
                  <a:gd name="T11" fmla="*/ 207818 h 2812473"/>
                  <a:gd name="T12" fmla="*/ 471055 w 2715491"/>
                  <a:gd name="T13" fmla="*/ 277091 h 2812473"/>
                  <a:gd name="T14" fmla="*/ 332509 w 2715491"/>
                  <a:gd name="T15" fmla="*/ 387927 h 2812473"/>
                  <a:gd name="T16" fmla="*/ 249382 w 2715491"/>
                  <a:gd name="T17" fmla="*/ 484909 h 2812473"/>
                  <a:gd name="T18" fmla="*/ 124691 w 2715491"/>
                  <a:gd name="T19" fmla="*/ 651164 h 2812473"/>
                  <a:gd name="T20" fmla="*/ 110837 w 2715491"/>
                  <a:gd name="T21" fmla="*/ 817418 h 2812473"/>
                  <a:gd name="T22" fmla="*/ 41564 w 2715491"/>
                  <a:gd name="T23" fmla="*/ 1066800 h 2812473"/>
                  <a:gd name="T24" fmla="*/ 41564 w 2715491"/>
                  <a:gd name="T25" fmla="*/ 1191491 h 2812473"/>
                  <a:gd name="T26" fmla="*/ 41564 w 2715491"/>
                  <a:gd name="T27" fmla="*/ 1357746 h 2812473"/>
                  <a:gd name="T28" fmla="*/ 13855 w 2715491"/>
                  <a:gd name="T29" fmla="*/ 1454727 h 2812473"/>
                  <a:gd name="T30" fmla="*/ 0 w 2715491"/>
                  <a:gd name="T31" fmla="*/ 1593273 h 2812473"/>
                  <a:gd name="T32" fmla="*/ 41564 w 2715491"/>
                  <a:gd name="T33" fmla="*/ 1717964 h 2812473"/>
                  <a:gd name="T34" fmla="*/ 124691 w 2715491"/>
                  <a:gd name="T35" fmla="*/ 1842655 h 2812473"/>
                  <a:gd name="T36" fmla="*/ 138546 w 2715491"/>
                  <a:gd name="T37" fmla="*/ 1911927 h 2812473"/>
                  <a:gd name="T38" fmla="*/ 180109 w 2715491"/>
                  <a:gd name="T39" fmla="*/ 1967346 h 2812473"/>
                  <a:gd name="T40" fmla="*/ 166255 w 2715491"/>
                  <a:gd name="T41" fmla="*/ 2092036 h 2812473"/>
                  <a:gd name="T42" fmla="*/ 304800 w 2715491"/>
                  <a:gd name="T43" fmla="*/ 2216727 h 2812473"/>
                  <a:gd name="T44" fmla="*/ 526473 w 2715491"/>
                  <a:gd name="T45" fmla="*/ 2355273 h 2812473"/>
                  <a:gd name="T46" fmla="*/ 692728 w 2715491"/>
                  <a:gd name="T47" fmla="*/ 2424546 h 2812473"/>
                  <a:gd name="T48" fmla="*/ 900546 w 2715491"/>
                  <a:gd name="T49" fmla="*/ 2576946 h 2812473"/>
                  <a:gd name="T50" fmla="*/ 1122218 w 2715491"/>
                  <a:gd name="T51" fmla="*/ 2673927 h 2812473"/>
                  <a:gd name="T52" fmla="*/ 1274618 w 2715491"/>
                  <a:gd name="T53" fmla="*/ 2715491 h 2812473"/>
                  <a:gd name="T54" fmla="*/ 1427018 w 2715491"/>
                  <a:gd name="T55" fmla="*/ 2757055 h 2812473"/>
                  <a:gd name="T56" fmla="*/ 1510146 w 2715491"/>
                  <a:gd name="T57" fmla="*/ 2812473 h 2812473"/>
                  <a:gd name="T58" fmla="*/ 1510146 w 2715491"/>
                  <a:gd name="T59" fmla="*/ 2812473 h 2812473"/>
                  <a:gd name="T60" fmla="*/ 1995055 w 2715491"/>
                  <a:gd name="T61" fmla="*/ 2812473 h 2812473"/>
                  <a:gd name="T62" fmla="*/ 2050473 w 2715491"/>
                  <a:gd name="T63" fmla="*/ 2770909 h 2812473"/>
                  <a:gd name="T64" fmla="*/ 2175164 w 2715491"/>
                  <a:gd name="T65" fmla="*/ 2673927 h 2812473"/>
                  <a:gd name="T66" fmla="*/ 2272146 w 2715491"/>
                  <a:gd name="T67" fmla="*/ 2632364 h 2812473"/>
                  <a:gd name="T68" fmla="*/ 2369128 w 2715491"/>
                  <a:gd name="T69" fmla="*/ 2576946 h 2812473"/>
                  <a:gd name="T70" fmla="*/ 2466109 w 2715491"/>
                  <a:gd name="T71" fmla="*/ 2466109 h 2812473"/>
                  <a:gd name="T72" fmla="*/ 2507673 w 2715491"/>
                  <a:gd name="T73" fmla="*/ 2258291 h 2812473"/>
                  <a:gd name="T74" fmla="*/ 2590800 w 2715491"/>
                  <a:gd name="T75" fmla="*/ 2105891 h 2812473"/>
                  <a:gd name="T76" fmla="*/ 2646218 w 2715491"/>
                  <a:gd name="T77" fmla="*/ 1939636 h 2812473"/>
                  <a:gd name="T78" fmla="*/ 2646218 w 2715491"/>
                  <a:gd name="T79" fmla="*/ 1801091 h 2812473"/>
                  <a:gd name="T80" fmla="*/ 2646218 w 2715491"/>
                  <a:gd name="T81" fmla="*/ 1607127 h 2812473"/>
                  <a:gd name="T82" fmla="*/ 2646218 w 2715491"/>
                  <a:gd name="T83" fmla="*/ 1468582 h 2812473"/>
                  <a:gd name="T84" fmla="*/ 2660073 w 2715491"/>
                  <a:gd name="T85" fmla="*/ 1357746 h 2812473"/>
                  <a:gd name="T86" fmla="*/ 2715491 w 2715491"/>
                  <a:gd name="T87" fmla="*/ 1260764 h 2812473"/>
                  <a:gd name="T88" fmla="*/ 2715491 w 2715491"/>
                  <a:gd name="T89" fmla="*/ 1177636 h 2812473"/>
                  <a:gd name="T90" fmla="*/ 2715491 w 2715491"/>
                  <a:gd name="T91" fmla="*/ 1039091 h 2812473"/>
                  <a:gd name="T92" fmla="*/ 2673928 w 2715491"/>
                  <a:gd name="T93" fmla="*/ 900546 h 2812473"/>
                  <a:gd name="T94" fmla="*/ 2604655 w 2715491"/>
                  <a:gd name="T95" fmla="*/ 665018 h 2812473"/>
                  <a:gd name="T96" fmla="*/ 2576946 w 2715491"/>
                  <a:gd name="T97" fmla="*/ 512618 h 2812473"/>
                  <a:gd name="T98" fmla="*/ 2466109 w 2715491"/>
                  <a:gd name="T99" fmla="*/ 332509 h 2812473"/>
                  <a:gd name="T100" fmla="*/ 2341418 w 2715491"/>
                  <a:gd name="T101" fmla="*/ 207818 h 2812473"/>
                  <a:gd name="T102" fmla="*/ 2189018 w 2715491"/>
                  <a:gd name="T103" fmla="*/ 110836 h 2812473"/>
                  <a:gd name="T104" fmla="*/ 2078182 w 2715491"/>
                  <a:gd name="T105" fmla="*/ 69273 h 2812473"/>
                  <a:gd name="T106" fmla="*/ 1911928 w 2715491"/>
                  <a:gd name="T107" fmla="*/ 0 h 2812473"/>
                  <a:gd name="T108" fmla="*/ 1690255 w 2715491"/>
                  <a:gd name="T109" fmla="*/ 0 h 2812473"/>
                  <a:gd name="T110" fmla="*/ 1524000 w 2715491"/>
                  <a:gd name="T111" fmla="*/ 13855 h 2812473"/>
                  <a:gd name="T112" fmla="*/ 1219200 w 2715491"/>
                  <a:gd name="T113" fmla="*/ 27709 h 281247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715491" h="2812473">
                    <a:moveTo>
                      <a:pt x="1219200" y="27709"/>
                    </a:moveTo>
                    <a:lnTo>
                      <a:pt x="1108364" y="110836"/>
                    </a:lnTo>
                    <a:lnTo>
                      <a:pt x="969818" y="138546"/>
                    </a:lnTo>
                    <a:lnTo>
                      <a:pt x="872837" y="193964"/>
                    </a:lnTo>
                    <a:lnTo>
                      <a:pt x="720437" y="193964"/>
                    </a:lnTo>
                    <a:lnTo>
                      <a:pt x="609600" y="207818"/>
                    </a:lnTo>
                    <a:lnTo>
                      <a:pt x="471055" y="277091"/>
                    </a:lnTo>
                    <a:lnTo>
                      <a:pt x="332509" y="387927"/>
                    </a:lnTo>
                    <a:lnTo>
                      <a:pt x="249382" y="484909"/>
                    </a:lnTo>
                    <a:lnTo>
                      <a:pt x="124691" y="651164"/>
                    </a:lnTo>
                    <a:lnTo>
                      <a:pt x="110837" y="817418"/>
                    </a:lnTo>
                    <a:lnTo>
                      <a:pt x="41564" y="1066800"/>
                    </a:lnTo>
                    <a:lnTo>
                      <a:pt x="41564" y="1191491"/>
                    </a:lnTo>
                    <a:lnTo>
                      <a:pt x="41564" y="1357746"/>
                    </a:lnTo>
                    <a:lnTo>
                      <a:pt x="13855" y="1454727"/>
                    </a:lnTo>
                    <a:lnTo>
                      <a:pt x="0" y="1593273"/>
                    </a:lnTo>
                    <a:lnTo>
                      <a:pt x="41564" y="1717964"/>
                    </a:lnTo>
                    <a:lnTo>
                      <a:pt x="124691" y="1842655"/>
                    </a:lnTo>
                    <a:lnTo>
                      <a:pt x="138546" y="1911927"/>
                    </a:lnTo>
                    <a:lnTo>
                      <a:pt x="180109" y="1967346"/>
                    </a:lnTo>
                    <a:lnTo>
                      <a:pt x="166255" y="2092036"/>
                    </a:lnTo>
                    <a:lnTo>
                      <a:pt x="304800" y="2216727"/>
                    </a:lnTo>
                    <a:lnTo>
                      <a:pt x="526473" y="2355273"/>
                    </a:lnTo>
                    <a:lnTo>
                      <a:pt x="692728" y="2424546"/>
                    </a:lnTo>
                    <a:lnTo>
                      <a:pt x="900546" y="2576946"/>
                    </a:lnTo>
                    <a:lnTo>
                      <a:pt x="1122218" y="2673927"/>
                    </a:lnTo>
                    <a:lnTo>
                      <a:pt x="1274618" y="2715491"/>
                    </a:lnTo>
                    <a:lnTo>
                      <a:pt x="1427018" y="2757055"/>
                    </a:lnTo>
                    <a:lnTo>
                      <a:pt x="1510146" y="2812473"/>
                    </a:lnTo>
                    <a:lnTo>
                      <a:pt x="1995055" y="2812473"/>
                    </a:lnTo>
                    <a:lnTo>
                      <a:pt x="2050473" y="2770909"/>
                    </a:lnTo>
                    <a:lnTo>
                      <a:pt x="2175164" y="2673927"/>
                    </a:lnTo>
                    <a:lnTo>
                      <a:pt x="2272146" y="2632364"/>
                    </a:lnTo>
                    <a:lnTo>
                      <a:pt x="2369128" y="2576946"/>
                    </a:lnTo>
                    <a:lnTo>
                      <a:pt x="2466109" y="2466109"/>
                    </a:lnTo>
                    <a:lnTo>
                      <a:pt x="2507673" y="2258291"/>
                    </a:lnTo>
                    <a:lnTo>
                      <a:pt x="2590800" y="2105891"/>
                    </a:lnTo>
                    <a:lnTo>
                      <a:pt x="2646218" y="1939636"/>
                    </a:lnTo>
                    <a:lnTo>
                      <a:pt x="2646218" y="1801091"/>
                    </a:lnTo>
                    <a:lnTo>
                      <a:pt x="2646218" y="1607127"/>
                    </a:lnTo>
                    <a:lnTo>
                      <a:pt x="2646218" y="1468582"/>
                    </a:lnTo>
                    <a:lnTo>
                      <a:pt x="2660073" y="1357746"/>
                    </a:lnTo>
                    <a:lnTo>
                      <a:pt x="2715491" y="1260764"/>
                    </a:lnTo>
                    <a:lnTo>
                      <a:pt x="2715491" y="1177636"/>
                    </a:lnTo>
                    <a:lnTo>
                      <a:pt x="2715491" y="1039091"/>
                    </a:lnTo>
                    <a:lnTo>
                      <a:pt x="2673928" y="900546"/>
                    </a:lnTo>
                    <a:lnTo>
                      <a:pt x="2604655" y="665018"/>
                    </a:lnTo>
                    <a:lnTo>
                      <a:pt x="2576946" y="512618"/>
                    </a:lnTo>
                    <a:lnTo>
                      <a:pt x="2466109" y="332509"/>
                    </a:lnTo>
                    <a:lnTo>
                      <a:pt x="2341418" y="207818"/>
                    </a:lnTo>
                    <a:lnTo>
                      <a:pt x="2189018" y="110836"/>
                    </a:lnTo>
                    <a:lnTo>
                      <a:pt x="2078182" y="69273"/>
                    </a:lnTo>
                    <a:lnTo>
                      <a:pt x="1911928" y="0"/>
                    </a:lnTo>
                    <a:lnTo>
                      <a:pt x="1690255" y="0"/>
                    </a:lnTo>
                    <a:lnTo>
                      <a:pt x="1524000" y="13855"/>
                    </a:lnTo>
                    <a:lnTo>
                      <a:pt x="1219200" y="27709"/>
                    </a:lnTo>
                    <a:close/>
                  </a:path>
                </a:pathLst>
              </a:custGeom>
              <a:blipFill dpi="0" rotWithShape="1">
                <a:blip r:embed="rId10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8" name="Freeform 4"/>
              <p:cNvSpPr>
                <a:spLocks/>
              </p:cNvSpPr>
              <p:nvPr/>
            </p:nvSpPr>
            <p:spPr bwMode="auto">
              <a:xfrm rot="21341832">
                <a:off x="10360" y="3116"/>
                <a:ext cx="1020" cy="1465"/>
              </a:xfrm>
              <a:custGeom>
                <a:avLst/>
                <a:gdLst/>
                <a:ahLst/>
                <a:cxnLst/>
                <a:rect l="0" t="0" r="r" b="b"/>
                <a:pathLst>
                  <a:path w="1839817" h="2390686">
                    <a:moveTo>
                      <a:pt x="1233889" y="11042"/>
                    </a:moveTo>
                    <a:lnTo>
                      <a:pt x="1233889" y="11042"/>
                    </a:lnTo>
                    <a:cubicBezTo>
                      <a:pt x="1112758" y="-1071"/>
                      <a:pt x="1160626" y="25"/>
                      <a:pt x="1090670" y="25"/>
                    </a:cubicBezTo>
                    <a:lnTo>
                      <a:pt x="1090670" y="25"/>
                    </a:lnTo>
                    <a:lnTo>
                      <a:pt x="1046602" y="22059"/>
                    </a:lnTo>
                    <a:lnTo>
                      <a:pt x="925417" y="77143"/>
                    </a:lnTo>
                    <a:lnTo>
                      <a:pt x="925417" y="143245"/>
                    </a:lnTo>
                    <a:lnTo>
                      <a:pt x="881349" y="154261"/>
                    </a:lnTo>
                    <a:lnTo>
                      <a:pt x="804231" y="154261"/>
                    </a:lnTo>
                    <a:lnTo>
                      <a:pt x="749147" y="198329"/>
                    </a:lnTo>
                    <a:lnTo>
                      <a:pt x="638978" y="198329"/>
                    </a:lnTo>
                    <a:lnTo>
                      <a:pt x="627961" y="198329"/>
                    </a:lnTo>
                    <a:lnTo>
                      <a:pt x="583894" y="231380"/>
                    </a:lnTo>
                    <a:lnTo>
                      <a:pt x="539826" y="242396"/>
                    </a:lnTo>
                    <a:lnTo>
                      <a:pt x="451691" y="176295"/>
                    </a:lnTo>
                    <a:lnTo>
                      <a:pt x="319489" y="176295"/>
                    </a:lnTo>
                    <a:lnTo>
                      <a:pt x="297455" y="209346"/>
                    </a:lnTo>
                    <a:lnTo>
                      <a:pt x="264405" y="253413"/>
                    </a:lnTo>
                    <a:lnTo>
                      <a:pt x="121185" y="330531"/>
                    </a:lnTo>
                    <a:lnTo>
                      <a:pt x="88135" y="374599"/>
                    </a:lnTo>
                    <a:lnTo>
                      <a:pt x="66101" y="451717"/>
                    </a:lnTo>
                    <a:lnTo>
                      <a:pt x="0" y="528835"/>
                    </a:lnTo>
                    <a:lnTo>
                      <a:pt x="11017" y="616970"/>
                    </a:lnTo>
                    <a:lnTo>
                      <a:pt x="0" y="683071"/>
                    </a:lnTo>
                    <a:lnTo>
                      <a:pt x="0" y="749172"/>
                    </a:lnTo>
                    <a:lnTo>
                      <a:pt x="0" y="815273"/>
                    </a:lnTo>
                    <a:lnTo>
                      <a:pt x="0" y="958493"/>
                    </a:lnTo>
                    <a:lnTo>
                      <a:pt x="121185" y="1024594"/>
                    </a:lnTo>
                    <a:lnTo>
                      <a:pt x="154236" y="1101712"/>
                    </a:lnTo>
                    <a:lnTo>
                      <a:pt x="154236" y="1189847"/>
                    </a:lnTo>
                    <a:lnTo>
                      <a:pt x="187286" y="1333066"/>
                    </a:lnTo>
                    <a:lnTo>
                      <a:pt x="198303" y="1388151"/>
                    </a:lnTo>
                    <a:lnTo>
                      <a:pt x="352539" y="1806792"/>
                    </a:lnTo>
                    <a:lnTo>
                      <a:pt x="462708" y="2027129"/>
                    </a:lnTo>
                    <a:lnTo>
                      <a:pt x="572877" y="2137298"/>
                    </a:lnTo>
                    <a:lnTo>
                      <a:pt x="649995" y="2302551"/>
                    </a:lnTo>
                    <a:lnTo>
                      <a:pt x="749147" y="2390686"/>
                    </a:lnTo>
                    <a:lnTo>
                      <a:pt x="925417" y="2379669"/>
                    </a:lnTo>
                    <a:lnTo>
                      <a:pt x="991518" y="2368652"/>
                    </a:lnTo>
                    <a:lnTo>
                      <a:pt x="1112703" y="2368652"/>
                    </a:lnTo>
                    <a:lnTo>
                      <a:pt x="1288973" y="2247466"/>
                    </a:lnTo>
                    <a:lnTo>
                      <a:pt x="1355074" y="2137298"/>
                    </a:lnTo>
                    <a:lnTo>
                      <a:pt x="1443209" y="2060180"/>
                    </a:lnTo>
                    <a:lnTo>
                      <a:pt x="1509311" y="1983061"/>
                    </a:lnTo>
                    <a:lnTo>
                      <a:pt x="1564395" y="1872893"/>
                    </a:lnTo>
                    <a:lnTo>
                      <a:pt x="1586429" y="1795775"/>
                    </a:lnTo>
                    <a:lnTo>
                      <a:pt x="1586429" y="1740690"/>
                    </a:lnTo>
                    <a:lnTo>
                      <a:pt x="1597446" y="1696623"/>
                    </a:lnTo>
                    <a:lnTo>
                      <a:pt x="1696597" y="1652555"/>
                    </a:lnTo>
                    <a:lnTo>
                      <a:pt x="1784732" y="1586454"/>
                    </a:lnTo>
                    <a:lnTo>
                      <a:pt x="1795749" y="1531370"/>
                    </a:lnTo>
                    <a:lnTo>
                      <a:pt x="1784732" y="1454252"/>
                    </a:lnTo>
                    <a:lnTo>
                      <a:pt x="1806766" y="1366117"/>
                    </a:lnTo>
                    <a:lnTo>
                      <a:pt x="1784732" y="1222898"/>
                    </a:lnTo>
                    <a:lnTo>
                      <a:pt x="1817783" y="1134763"/>
                    </a:lnTo>
                    <a:lnTo>
                      <a:pt x="1839817" y="1101712"/>
                    </a:lnTo>
                    <a:lnTo>
                      <a:pt x="1828800" y="1057645"/>
                    </a:lnTo>
                    <a:lnTo>
                      <a:pt x="1839817" y="892392"/>
                    </a:lnTo>
                    <a:lnTo>
                      <a:pt x="1795749" y="804257"/>
                    </a:lnTo>
                    <a:lnTo>
                      <a:pt x="1751682" y="694088"/>
                    </a:lnTo>
                    <a:lnTo>
                      <a:pt x="1674564" y="550869"/>
                    </a:lnTo>
                    <a:lnTo>
                      <a:pt x="1564395" y="451717"/>
                    </a:lnTo>
                    <a:lnTo>
                      <a:pt x="1542361" y="385616"/>
                    </a:lnTo>
                    <a:lnTo>
                      <a:pt x="1476260" y="352565"/>
                    </a:lnTo>
                    <a:lnTo>
                      <a:pt x="1432193" y="407649"/>
                    </a:lnTo>
                    <a:lnTo>
                      <a:pt x="1421176" y="396633"/>
                    </a:lnTo>
                    <a:lnTo>
                      <a:pt x="1388125" y="253413"/>
                    </a:lnTo>
                    <a:lnTo>
                      <a:pt x="1399142" y="165278"/>
                    </a:lnTo>
                    <a:lnTo>
                      <a:pt x="1366091" y="121211"/>
                    </a:lnTo>
                    <a:lnTo>
                      <a:pt x="1299990" y="44093"/>
                    </a:lnTo>
                    <a:lnTo>
                      <a:pt x="1233889" y="11042"/>
                    </a:lnTo>
                    <a:close/>
                  </a:path>
                </a:pathLst>
              </a:custGeom>
              <a:blipFill dpi="0" rotWithShape="1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9" name="Freeform 5"/>
              <p:cNvSpPr>
                <a:spLocks/>
              </p:cNvSpPr>
              <p:nvPr/>
            </p:nvSpPr>
            <p:spPr bwMode="auto">
              <a:xfrm rot="360822">
                <a:off x="10769" y="1004"/>
                <a:ext cx="960" cy="1277"/>
              </a:xfrm>
              <a:custGeom>
                <a:avLst/>
                <a:gdLst>
                  <a:gd name="T0" fmla="*/ 661012 w 1817784"/>
                  <a:gd name="T1" fmla="*/ 22033 h 2666082"/>
                  <a:gd name="T2" fmla="*/ 484743 w 1817784"/>
                  <a:gd name="T3" fmla="*/ 88135 h 2666082"/>
                  <a:gd name="T4" fmla="*/ 297456 w 1817784"/>
                  <a:gd name="T5" fmla="*/ 187286 h 2666082"/>
                  <a:gd name="T6" fmla="*/ 231355 w 1817784"/>
                  <a:gd name="T7" fmla="*/ 308472 h 2666082"/>
                  <a:gd name="T8" fmla="*/ 220338 w 1817784"/>
                  <a:gd name="T9" fmla="*/ 363556 h 2666082"/>
                  <a:gd name="T10" fmla="*/ 99152 w 1817784"/>
                  <a:gd name="T11" fmla="*/ 451691 h 2666082"/>
                  <a:gd name="T12" fmla="*/ 44068 w 1817784"/>
                  <a:gd name="T13" fmla="*/ 583894 h 2666082"/>
                  <a:gd name="T14" fmla="*/ 11017 w 1817784"/>
                  <a:gd name="T15" fmla="*/ 760164 h 2666082"/>
                  <a:gd name="T16" fmla="*/ 33051 w 1817784"/>
                  <a:gd name="T17" fmla="*/ 892366 h 2666082"/>
                  <a:gd name="T18" fmla="*/ 0 w 1817784"/>
                  <a:gd name="T19" fmla="*/ 1024568 h 2666082"/>
                  <a:gd name="T20" fmla="*/ 0 w 1817784"/>
                  <a:gd name="T21" fmla="*/ 1200838 h 2666082"/>
                  <a:gd name="T22" fmla="*/ 0 w 1817784"/>
                  <a:gd name="T23" fmla="*/ 1377108 h 2666082"/>
                  <a:gd name="T24" fmla="*/ 88135 w 1817784"/>
                  <a:gd name="T25" fmla="*/ 1542361 h 2666082"/>
                  <a:gd name="T26" fmla="*/ 176270 w 1817784"/>
                  <a:gd name="T27" fmla="*/ 1641513 h 2666082"/>
                  <a:gd name="T28" fmla="*/ 264405 w 1817784"/>
                  <a:gd name="T29" fmla="*/ 1861850 h 2666082"/>
                  <a:gd name="T30" fmla="*/ 264405 w 1817784"/>
                  <a:gd name="T31" fmla="*/ 1861850 h 2666082"/>
                  <a:gd name="T32" fmla="*/ 363557 w 1817784"/>
                  <a:gd name="T33" fmla="*/ 1949985 h 2666082"/>
                  <a:gd name="T34" fmla="*/ 385591 w 1817784"/>
                  <a:gd name="T35" fmla="*/ 2038120 h 2666082"/>
                  <a:gd name="T36" fmla="*/ 429658 w 1817784"/>
                  <a:gd name="T37" fmla="*/ 2181339 h 2666082"/>
                  <a:gd name="T38" fmla="*/ 462709 w 1817784"/>
                  <a:gd name="T39" fmla="*/ 2280491 h 2666082"/>
                  <a:gd name="T40" fmla="*/ 683046 w 1817784"/>
                  <a:gd name="T41" fmla="*/ 2533879 h 2666082"/>
                  <a:gd name="T42" fmla="*/ 1024569 w 1817784"/>
                  <a:gd name="T43" fmla="*/ 2666082 h 2666082"/>
                  <a:gd name="T44" fmla="*/ 1233890 w 1817784"/>
                  <a:gd name="T45" fmla="*/ 2644048 h 2666082"/>
                  <a:gd name="T46" fmla="*/ 1454227 w 1817784"/>
                  <a:gd name="T47" fmla="*/ 2544896 h 2666082"/>
                  <a:gd name="T48" fmla="*/ 1685581 w 1817784"/>
                  <a:gd name="T49" fmla="*/ 2214390 h 2666082"/>
                  <a:gd name="T50" fmla="*/ 1751682 w 1817784"/>
                  <a:gd name="T51" fmla="*/ 1817783 h 2666082"/>
                  <a:gd name="T52" fmla="*/ 1773716 w 1817784"/>
                  <a:gd name="T53" fmla="*/ 1674564 h 2666082"/>
                  <a:gd name="T54" fmla="*/ 1817784 w 1817784"/>
                  <a:gd name="T55" fmla="*/ 1476260 h 2666082"/>
                  <a:gd name="T56" fmla="*/ 1817784 w 1817784"/>
                  <a:gd name="T57" fmla="*/ 1333041 h 2666082"/>
                  <a:gd name="T58" fmla="*/ 1806767 w 1817784"/>
                  <a:gd name="T59" fmla="*/ 1178805 h 2666082"/>
                  <a:gd name="T60" fmla="*/ 1806767 w 1817784"/>
                  <a:gd name="T61" fmla="*/ 1178805 h 2666082"/>
                  <a:gd name="T62" fmla="*/ 1795750 w 1817784"/>
                  <a:gd name="T63" fmla="*/ 936433 h 2666082"/>
                  <a:gd name="T64" fmla="*/ 1751682 w 1817784"/>
                  <a:gd name="T65" fmla="*/ 749147 h 2666082"/>
                  <a:gd name="T66" fmla="*/ 1751682 w 1817784"/>
                  <a:gd name="T67" fmla="*/ 672029 h 2666082"/>
                  <a:gd name="T68" fmla="*/ 1762699 w 1817784"/>
                  <a:gd name="T69" fmla="*/ 451691 h 2666082"/>
                  <a:gd name="T70" fmla="*/ 1718632 w 1817784"/>
                  <a:gd name="T71" fmla="*/ 319489 h 2666082"/>
                  <a:gd name="T72" fmla="*/ 1586429 w 1817784"/>
                  <a:gd name="T73" fmla="*/ 176270 h 2666082"/>
                  <a:gd name="T74" fmla="*/ 1421176 w 1817784"/>
                  <a:gd name="T75" fmla="*/ 77118 h 2666082"/>
                  <a:gd name="T76" fmla="*/ 1333041 w 1817784"/>
                  <a:gd name="T77" fmla="*/ 33050 h 2666082"/>
                  <a:gd name="T78" fmla="*/ 1189822 w 1817784"/>
                  <a:gd name="T79" fmla="*/ 0 h 2666082"/>
                  <a:gd name="T80" fmla="*/ 1035586 w 1817784"/>
                  <a:gd name="T81" fmla="*/ 0 h 2666082"/>
                  <a:gd name="T82" fmla="*/ 914400 w 1817784"/>
                  <a:gd name="T83" fmla="*/ 11017 h 2666082"/>
                  <a:gd name="T84" fmla="*/ 760164 w 1817784"/>
                  <a:gd name="T85" fmla="*/ 33050 h 2666082"/>
                  <a:gd name="T86" fmla="*/ 661012 w 1817784"/>
                  <a:gd name="T87" fmla="*/ 22033 h 266608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817784" h="2666082">
                    <a:moveTo>
                      <a:pt x="661012" y="22033"/>
                    </a:moveTo>
                    <a:lnTo>
                      <a:pt x="484743" y="88135"/>
                    </a:lnTo>
                    <a:lnTo>
                      <a:pt x="297456" y="187286"/>
                    </a:lnTo>
                    <a:lnTo>
                      <a:pt x="231355" y="308472"/>
                    </a:lnTo>
                    <a:lnTo>
                      <a:pt x="220338" y="363556"/>
                    </a:lnTo>
                    <a:lnTo>
                      <a:pt x="99152" y="451691"/>
                    </a:lnTo>
                    <a:lnTo>
                      <a:pt x="44068" y="583894"/>
                    </a:lnTo>
                    <a:lnTo>
                      <a:pt x="11017" y="760164"/>
                    </a:lnTo>
                    <a:lnTo>
                      <a:pt x="33051" y="892366"/>
                    </a:lnTo>
                    <a:lnTo>
                      <a:pt x="0" y="1024568"/>
                    </a:lnTo>
                    <a:lnTo>
                      <a:pt x="0" y="1200838"/>
                    </a:lnTo>
                    <a:lnTo>
                      <a:pt x="0" y="1377108"/>
                    </a:lnTo>
                    <a:lnTo>
                      <a:pt x="88135" y="1542361"/>
                    </a:lnTo>
                    <a:lnTo>
                      <a:pt x="176270" y="1641513"/>
                    </a:lnTo>
                    <a:lnTo>
                      <a:pt x="264405" y="1861850"/>
                    </a:lnTo>
                    <a:lnTo>
                      <a:pt x="363557" y="1949985"/>
                    </a:lnTo>
                    <a:lnTo>
                      <a:pt x="385591" y="2038120"/>
                    </a:lnTo>
                    <a:lnTo>
                      <a:pt x="429658" y="2181339"/>
                    </a:lnTo>
                    <a:lnTo>
                      <a:pt x="462709" y="2280491"/>
                    </a:lnTo>
                    <a:lnTo>
                      <a:pt x="683046" y="2533879"/>
                    </a:lnTo>
                    <a:lnTo>
                      <a:pt x="1024569" y="2666082"/>
                    </a:lnTo>
                    <a:lnTo>
                      <a:pt x="1233890" y="2644048"/>
                    </a:lnTo>
                    <a:lnTo>
                      <a:pt x="1454227" y="2544896"/>
                    </a:lnTo>
                    <a:lnTo>
                      <a:pt x="1685581" y="2214390"/>
                    </a:lnTo>
                    <a:lnTo>
                      <a:pt x="1751682" y="1817783"/>
                    </a:lnTo>
                    <a:lnTo>
                      <a:pt x="1773716" y="1674564"/>
                    </a:lnTo>
                    <a:lnTo>
                      <a:pt x="1817784" y="1476260"/>
                    </a:lnTo>
                    <a:lnTo>
                      <a:pt x="1817784" y="1333041"/>
                    </a:lnTo>
                    <a:lnTo>
                      <a:pt x="1806767" y="1178805"/>
                    </a:lnTo>
                    <a:lnTo>
                      <a:pt x="1795750" y="936433"/>
                    </a:lnTo>
                    <a:lnTo>
                      <a:pt x="1751682" y="749147"/>
                    </a:lnTo>
                    <a:lnTo>
                      <a:pt x="1751682" y="672029"/>
                    </a:lnTo>
                    <a:lnTo>
                      <a:pt x="1762699" y="451691"/>
                    </a:lnTo>
                    <a:lnTo>
                      <a:pt x="1718632" y="319489"/>
                    </a:lnTo>
                    <a:lnTo>
                      <a:pt x="1586429" y="176270"/>
                    </a:lnTo>
                    <a:lnTo>
                      <a:pt x="1421176" y="77118"/>
                    </a:lnTo>
                    <a:lnTo>
                      <a:pt x="1333041" y="33050"/>
                    </a:lnTo>
                    <a:lnTo>
                      <a:pt x="1189822" y="0"/>
                    </a:lnTo>
                    <a:lnTo>
                      <a:pt x="1035586" y="0"/>
                    </a:lnTo>
                    <a:lnTo>
                      <a:pt x="914400" y="11017"/>
                    </a:lnTo>
                    <a:lnTo>
                      <a:pt x="760164" y="33050"/>
                    </a:lnTo>
                    <a:lnTo>
                      <a:pt x="661012" y="22033"/>
                    </a:lnTo>
                    <a:close/>
                  </a:path>
                </a:pathLst>
              </a:custGeom>
              <a:blipFill dpi="0" rotWithShape="1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0" name="Freeform 4"/>
              <p:cNvSpPr>
                <a:spLocks/>
              </p:cNvSpPr>
              <p:nvPr/>
            </p:nvSpPr>
            <p:spPr bwMode="auto">
              <a:xfrm>
                <a:off x="6535" y="865"/>
                <a:ext cx="815" cy="1294"/>
              </a:xfrm>
              <a:custGeom>
                <a:avLst/>
                <a:gdLst>
                  <a:gd name="T0" fmla="*/ 498764 w 1413164"/>
                  <a:gd name="T1" fmla="*/ 1797628 h 1797628"/>
                  <a:gd name="T2" fmla="*/ 498764 w 1413164"/>
                  <a:gd name="T3" fmla="*/ 1797628 h 1797628"/>
                  <a:gd name="T4" fmla="*/ 498764 w 1413164"/>
                  <a:gd name="T5" fmla="*/ 1797628 h 1797628"/>
                  <a:gd name="T6" fmla="*/ 457200 w 1413164"/>
                  <a:gd name="T7" fmla="*/ 1693719 h 1797628"/>
                  <a:gd name="T8" fmla="*/ 426027 w 1413164"/>
                  <a:gd name="T9" fmla="*/ 1652155 h 1797628"/>
                  <a:gd name="T10" fmla="*/ 426027 w 1413164"/>
                  <a:gd name="T11" fmla="*/ 1652155 h 1797628"/>
                  <a:gd name="T12" fmla="*/ 332509 w 1413164"/>
                  <a:gd name="T13" fmla="*/ 1589810 h 1797628"/>
                  <a:gd name="T14" fmla="*/ 301336 w 1413164"/>
                  <a:gd name="T15" fmla="*/ 1558637 h 1797628"/>
                  <a:gd name="T16" fmla="*/ 228600 w 1413164"/>
                  <a:gd name="T17" fmla="*/ 1506682 h 1797628"/>
                  <a:gd name="T18" fmla="*/ 145473 w 1413164"/>
                  <a:gd name="T19" fmla="*/ 1298864 h 1797628"/>
                  <a:gd name="T20" fmla="*/ 114300 w 1413164"/>
                  <a:gd name="T21" fmla="*/ 1174173 h 1797628"/>
                  <a:gd name="T22" fmla="*/ 103909 w 1413164"/>
                  <a:gd name="T23" fmla="*/ 1049482 h 1797628"/>
                  <a:gd name="T24" fmla="*/ 103909 w 1413164"/>
                  <a:gd name="T25" fmla="*/ 997528 h 1797628"/>
                  <a:gd name="T26" fmla="*/ 62345 w 1413164"/>
                  <a:gd name="T27" fmla="*/ 883228 h 1797628"/>
                  <a:gd name="T28" fmla="*/ 10391 w 1413164"/>
                  <a:gd name="T29" fmla="*/ 758537 h 1797628"/>
                  <a:gd name="T30" fmla="*/ 0 w 1413164"/>
                  <a:gd name="T31" fmla="*/ 623455 h 1797628"/>
                  <a:gd name="T32" fmla="*/ 20782 w 1413164"/>
                  <a:gd name="T33" fmla="*/ 529937 h 1797628"/>
                  <a:gd name="T34" fmla="*/ 51955 w 1413164"/>
                  <a:gd name="T35" fmla="*/ 394855 h 1797628"/>
                  <a:gd name="T36" fmla="*/ 114300 w 1413164"/>
                  <a:gd name="T37" fmla="*/ 311728 h 1797628"/>
                  <a:gd name="T38" fmla="*/ 124691 w 1413164"/>
                  <a:gd name="T39" fmla="*/ 270164 h 1797628"/>
                  <a:gd name="T40" fmla="*/ 135082 w 1413164"/>
                  <a:gd name="T41" fmla="*/ 197428 h 1797628"/>
                  <a:gd name="T42" fmla="*/ 249382 w 1413164"/>
                  <a:gd name="T43" fmla="*/ 135082 h 1797628"/>
                  <a:gd name="T44" fmla="*/ 280555 w 1413164"/>
                  <a:gd name="T45" fmla="*/ 72737 h 1797628"/>
                  <a:gd name="T46" fmla="*/ 384464 w 1413164"/>
                  <a:gd name="T47" fmla="*/ 10391 h 1797628"/>
                  <a:gd name="T48" fmla="*/ 446809 w 1413164"/>
                  <a:gd name="T49" fmla="*/ 10391 h 1797628"/>
                  <a:gd name="T50" fmla="*/ 571500 w 1413164"/>
                  <a:gd name="T51" fmla="*/ 0 h 1797628"/>
                  <a:gd name="T52" fmla="*/ 633845 w 1413164"/>
                  <a:gd name="T53" fmla="*/ 20782 h 1797628"/>
                  <a:gd name="T54" fmla="*/ 633845 w 1413164"/>
                  <a:gd name="T55" fmla="*/ 20782 h 1797628"/>
                  <a:gd name="T56" fmla="*/ 706582 w 1413164"/>
                  <a:gd name="T57" fmla="*/ 20782 h 1797628"/>
                  <a:gd name="T58" fmla="*/ 748145 w 1413164"/>
                  <a:gd name="T59" fmla="*/ 0 h 1797628"/>
                  <a:gd name="T60" fmla="*/ 914400 w 1413164"/>
                  <a:gd name="T61" fmla="*/ 0 h 1797628"/>
                  <a:gd name="T62" fmla="*/ 1028700 w 1413164"/>
                  <a:gd name="T63" fmla="*/ 51955 h 1797628"/>
                  <a:gd name="T64" fmla="*/ 1028700 w 1413164"/>
                  <a:gd name="T65" fmla="*/ 51955 h 1797628"/>
                  <a:gd name="T66" fmla="*/ 1340427 w 1413164"/>
                  <a:gd name="T67" fmla="*/ 311728 h 1797628"/>
                  <a:gd name="T68" fmla="*/ 1371600 w 1413164"/>
                  <a:gd name="T69" fmla="*/ 384464 h 1797628"/>
                  <a:gd name="T70" fmla="*/ 1392382 w 1413164"/>
                  <a:gd name="T71" fmla="*/ 477982 h 1797628"/>
                  <a:gd name="T72" fmla="*/ 1350818 w 1413164"/>
                  <a:gd name="T73" fmla="*/ 529937 h 1797628"/>
                  <a:gd name="T74" fmla="*/ 1350818 w 1413164"/>
                  <a:gd name="T75" fmla="*/ 581891 h 1797628"/>
                  <a:gd name="T76" fmla="*/ 1413164 w 1413164"/>
                  <a:gd name="T77" fmla="*/ 623455 h 1797628"/>
                  <a:gd name="T78" fmla="*/ 1402773 w 1413164"/>
                  <a:gd name="T79" fmla="*/ 706582 h 1797628"/>
                  <a:gd name="T80" fmla="*/ 1402773 w 1413164"/>
                  <a:gd name="T81" fmla="*/ 810491 h 1797628"/>
                  <a:gd name="T82" fmla="*/ 1402773 w 1413164"/>
                  <a:gd name="T83" fmla="*/ 810491 h 1797628"/>
                  <a:gd name="T84" fmla="*/ 1381991 w 1413164"/>
                  <a:gd name="T85" fmla="*/ 914400 h 1797628"/>
                  <a:gd name="T86" fmla="*/ 1361209 w 1413164"/>
                  <a:gd name="T87" fmla="*/ 987137 h 1797628"/>
                  <a:gd name="T88" fmla="*/ 1330036 w 1413164"/>
                  <a:gd name="T89" fmla="*/ 1018310 h 1797628"/>
                  <a:gd name="T90" fmla="*/ 1319645 w 1413164"/>
                  <a:gd name="T91" fmla="*/ 1070264 h 1797628"/>
                  <a:gd name="T92" fmla="*/ 1246909 w 1413164"/>
                  <a:gd name="T93" fmla="*/ 1153391 h 1797628"/>
                  <a:gd name="T94" fmla="*/ 1194955 w 1413164"/>
                  <a:gd name="T95" fmla="*/ 1184564 h 1797628"/>
                  <a:gd name="T96" fmla="*/ 1153391 w 1413164"/>
                  <a:gd name="T97" fmla="*/ 1205346 h 1797628"/>
                  <a:gd name="T98" fmla="*/ 1122218 w 1413164"/>
                  <a:gd name="T99" fmla="*/ 1257300 h 1797628"/>
                  <a:gd name="T100" fmla="*/ 1143000 w 1413164"/>
                  <a:gd name="T101" fmla="*/ 1371600 h 1797628"/>
                  <a:gd name="T102" fmla="*/ 1091045 w 1413164"/>
                  <a:gd name="T103" fmla="*/ 1465119 h 1797628"/>
                  <a:gd name="T104" fmla="*/ 987136 w 1413164"/>
                  <a:gd name="T105" fmla="*/ 1548246 h 1797628"/>
                  <a:gd name="T106" fmla="*/ 893618 w 1413164"/>
                  <a:gd name="T107" fmla="*/ 1641764 h 1797628"/>
                  <a:gd name="T108" fmla="*/ 789709 w 1413164"/>
                  <a:gd name="T109" fmla="*/ 1714500 h 1797628"/>
                  <a:gd name="T110" fmla="*/ 716973 w 1413164"/>
                  <a:gd name="T111" fmla="*/ 1797628 h 1797628"/>
                  <a:gd name="T112" fmla="*/ 498764 w 1413164"/>
                  <a:gd name="T113" fmla="*/ 1797628 h 17976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413164" h="1797628">
                    <a:moveTo>
                      <a:pt x="498764" y="1797628"/>
                    </a:moveTo>
                    <a:lnTo>
                      <a:pt x="498764" y="1797628"/>
                    </a:lnTo>
                    <a:lnTo>
                      <a:pt x="457200" y="1693719"/>
                    </a:lnTo>
                    <a:lnTo>
                      <a:pt x="426027" y="1652155"/>
                    </a:lnTo>
                    <a:lnTo>
                      <a:pt x="332509" y="1589810"/>
                    </a:lnTo>
                    <a:lnTo>
                      <a:pt x="301336" y="1558637"/>
                    </a:lnTo>
                    <a:lnTo>
                      <a:pt x="228600" y="1506682"/>
                    </a:lnTo>
                    <a:lnTo>
                      <a:pt x="145473" y="1298864"/>
                    </a:lnTo>
                    <a:lnTo>
                      <a:pt x="114300" y="1174173"/>
                    </a:lnTo>
                    <a:lnTo>
                      <a:pt x="103909" y="1049482"/>
                    </a:lnTo>
                    <a:lnTo>
                      <a:pt x="103909" y="997528"/>
                    </a:lnTo>
                    <a:lnTo>
                      <a:pt x="62345" y="883228"/>
                    </a:lnTo>
                    <a:lnTo>
                      <a:pt x="10391" y="758537"/>
                    </a:lnTo>
                    <a:lnTo>
                      <a:pt x="0" y="623455"/>
                    </a:lnTo>
                    <a:lnTo>
                      <a:pt x="20782" y="529937"/>
                    </a:lnTo>
                    <a:lnTo>
                      <a:pt x="51955" y="394855"/>
                    </a:lnTo>
                    <a:lnTo>
                      <a:pt x="114300" y="311728"/>
                    </a:lnTo>
                    <a:lnTo>
                      <a:pt x="124691" y="270164"/>
                    </a:lnTo>
                    <a:lnTo>
                      <a:pt x="135082" y="197428"/>
                    </a:lnTo>
                    <a:lnTo>
                      <a:pt x="249382" y="135082"/>
                    </a:lnTo>
                    <a:lnTo>
                      <a:pt x="280555" y="72737"/>
                    </a:lnTo>
                    <a:lnTo>
                      <a:pt x="384464" y="10391"/>
                    </a:lnTo>
                    <a:lnTo>
                      <a:pt x="446809" y="10391"/>
                    </a:lnTo>
                    <a:lnTo>
                      <a:pt x="571500" y="0"/>
                    </a:lnTo>
                    <a:lnTo>
                      <a:pt x="633845" y="20782"/>
                    </a:lnTo>
                    <a:lnTo>
                      <a:pt x="706582" y="20782"/>
                    </a:lnTo>
                    <a:lnTo>
                      <a:pt x="748145" y="0"/>
                    </a:lnTo>
                    <a:lnTo>
                      <a:pt x="914400" y="0"/>
                    </a:lnTo>
                    <a:lnTo>
                      <a:pt x="1028700" y="51955"/>
                    </a:lnTo>
                    <a:lnTo>
                      <a:pt x="1340427" y="311728"/>
                    </a:lnTo>
                    <a:lnTo>
                      <a:pt x="1371600" y="384464"/>
                    </a:lnTo>
                    <a:lnTo>
                      <a:pt x="1392382" y="477982"/>
                    </a:lnTo>
                    <a:lnTo>
                      <a:pt x="1350818" y="529937"/>
                    </a:lnTo>
                    <a:lnTo>
                      <a:pt x="1350818" y="581891"/>
                    </a:lnTo>
                    <a:lnTo>
                      <a:pt x="1413164" y="623455"/>
                    </a:lnTo>
                    <a:lnTo>
                      <a:pt x="1402773" y="706582"/>
                    </a:lnTo>
                    <a:lnTo>
                      <a:pt x="1402773" y="810491"/>
                    </a:lnTo>
                    <a:lnTo>
                      <a:pt x="1381991" y="914400"/>
                    </a:lnTo>
                    <a:lnTo>
                      <a:pt x="1361209" y="987137"/>
                    </a:lnTo>
                    <a:lnTo>
                      <a:pt x="1330036" y="1018310"/>
                    </a:lnTo>
                    <a:lnTo>
                      <a:pt x="1319645" y="1070264"/>
                    </a:lnTo>
                    <a:lnTo>
                      <a:pt x="1246909" y="1153391"/>
                    </a:lnTo>
                    <a:lnTo>
                      <a:pt x="1194955" y="1184564"/>
                    </a:lnTo>
                    <a:lnTo>
                      <a:pt x="1153391" y="1205346"/>
                    </a:lnTo>
                    <a:lnTo>
                      <a:pt x="1122218" y="1257300"/>
                    </a:lnTo>
                    <a:lnTo>
                      <a:pt x="1143000" y="1371600"/>
                    </a:lnTo>
                    <a:lnTo>
                      <a:pt x="1091045" y="1465119"/>
                    </a:lnTo>
                    <a:lnTo>
                      <a:pt x="987136" y="1548246"/>
                    </a:lnTo>
                    <a:lnTo>
                      <a:pt x="893618" y="1641764"/>
                    </a:lnTo>
                    <a:lnTo>
                      <a:pt x="789709" y="1714500"/>
                    </a:lnTo>
                    <a:lnTo>
                      <a:pt x="716973" y="1797628"/>
                    </a:lnTo>
                    <a:lnTo>
                      <a:pt x="498764" y="1797628"/>
                    </a:lnTo>
                    <a:close/>
                  </a:path>
                </a:pathLst>
              </a:custGeom>
              <a:blipFill dpi="0" rotWithShape="1">
                <a:blip r:embed="rId13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1" name="Freeform 6"/>
              <p:cNvSpPr>
                <a:spLocks/>
              </p:cNvSpPr>
              <p:nvPr/>
            </p:nvSpPr>
            <p:spPr bwMode="auto">
              <a:xfrm flipH="1">
                <a:off x="5966" y="3024"/>
                <a:ext cx="892" cy="1390"/>
              </a:xfrm>
              <a:custGeom>
                <a:avLst/>
                <a:gdLst>
                  <a:gd name="T0" fmla="*/ 633846 w 1662546"/>
                  <a:gd name="T1" fmla="*/ 31172 h 2286000"/>
                  <a:gd name="T2" fmla="*/ 540328 w 1662546"/>
                  <a:gd name="T3" fmla="*/ 62345 h 2286000"/>
                  <a:gd name="T4" fmla="*/ 457200 w 1662546"/>
                  <a:gd name="T5" fmla="*/ 114300 h 2286000"/>
                  <a:gd name="T6" fmla="*/ 394855 w 1662546"/>
                  <a:gd name="T7" fmla="*/ 155863 h 2286000"/>
                  <a:gd name="T8" fmla="*/ 238991 w 1662546"/>
                  <a:gd name="T9" fmla="*/ 270163 h 2286000"/>
                  <a:gd name="T10" fmla="*/ 176646 w 1662546"/>
                  <a:gd name="T11" fmla="*/ 415636 h 2286000"/>
                  <a:gd name="T12" fmla="*/ 124691 w 1662546"/>
                  <a:gd name="T13" fmla="*/ 540327 h 2286000"/>
                  <a:gd name="T14" fmla="*/ 135082 w 1662546"/>
                  <a:gd name="T15" fmla="*/ 748145 h 2286000"/>
                  <a:gd name="T16" fmla="*/ 114300 w 1662546"/>
                  <a:gd name="T17" fmla="*/ 862445 h 2286000"/>
                  <a:gd name="T18" fmla="*/ 145473 w 1662546"/>
                  <a:gd name="T19" fmla="*/ 945572 h 2286000"/>
                  <a:gd name="T20" fmla="*/ 83128 w 1662546"/>
                  <a:gd name="T21" fmla="*/ 935181 h 2286000"/>
                  <a:gd name="T22" fmla="*/ 20782 w 1662546"/>
                  <a:gd name="T23" fmla="*/ 945572 h 2286000"/>
                  <a:gd name="T24" fmla="*/ 0 w 1662546"/>
                  <a:gd name="T25" fmla="*/ 1007918 h 2286000"/>
                  <a:gd name="T26" fmla="*/ 0 w 1662546"/>
                  <a:gd name="T27" fmla="*/ 1205345 h 2286000"/>
                  <a:gd name="T28" fmla="*/ 51955 w 1662546"/>
                  <a:gd name="T29" fmla="*/ 1309254 h 2286000"/>
                  <a:gd name="T30" fmla="*/ 103910 w 1662546"/>
                  <a:gd name="T31" fmla="*/ 1392381 h 2286000"/>
                  <a:gd name="T32" fmla="*/ 103910 w 1662546"/>
                  <a:gd name="T33" fmla="*/ 1444336 h 2286000"/>
                  <a:gd name="T34" fmla="*/ 93519 w 1662546"/>
                  <a:gd name="T35" fmla="*/ 1506681 h 2286000"/>
                  <a:gd name="T36" fmla="*/ 124691 w 1662546"/>
                  <a:gd name="T37" fmla="*/ 1506681 h 2286000"/>
                  <a:gd name="T38" fmla="*/ 155864 w 1662546"/>
                  <a:gd name="T39" fmla="*/ 1517072 h 2286000"/>
                  <a:gd name="T40" fmla="*/ 155864 w 1662546"/>
                  <a:gd name="T41" fmla="*/ 1641763 h 2286000"/>
                  <a:gd name="T42" fmla="*/ 207819 w 1662546"/>
                  <a:gd name="T43" fmla="*/ 1766454 h 2286000"/>
                  <a:gd name="T44" fmla="*/ 228600 w 1662546"/>
                  <a:gd name="T45" fmla="*/ 1828800 h 2286000"/>
                  <a:gd name="T46" fmla="*/ 228600 w 1662546"/>
                  <a:gd name="T47" fmla="*/ 1828800 h 2286000"/>
                  <a:gd name="T48" fmla="*/ 311728 w 1662546"/>
                  <a:gd name="T49" fmla="*/ 1922318 h 2286000"/>
                  <a:gd name="T50" fmla="*/ 415637 w 1662546"/>
                  <a:gd name="T51" fmla="*/ 2005445 h 2286000"/>
                  <a:gd name="T52" fmla="*/ 498764 w 1662546"/>
                  <a:gd name="T53" fmla="*/ 2067791 h 2286000"/>
                  <a:gd name="T54" fmla="*/ 665019 w 1662546"/>
                  <a:gd name="T55" fmla="*/ 2182091 h 2286000"/>
                  <a:gd name="T56" fmla="*/ 810491 w 1662546"/>
                  <a:gd name="T57" fmla="*/ 2244436 h 2286000"/>
                  <a:gd name="T58" fmla="*/ 966355 w 1662546"/>
                  <a:gd name="T59" fmla="*/ 2254827 h 2286000"/>
                  <a:gd name="T60" fmla="*/ 1059873 w 1662546"/>
                  <a:gd name="T61" fmla="*/ 2286000 h 2286000"/>
                  <a:gd name="T62" fmla="*/ 1174173 w 1662546"/>
                  <a:gd name="T63" fmla="*/ 2265218 h 2286000"/>
                  <a:gd name="T64" fmla="*/ 1309255 w 1662546"/>
                  <a:gd name="T65" fmla="*/ 2213263 h 2286000"/>
                  <a:gd name="T66" fmla="*/ 1381991 w 1662546"/>
                  <a:gd name="T67" fmla="*/ 2078181 h 2286000"/>
                  <a:gd name="T68" fmla="*/ 1475510 w 1662546"/>
                  <a:gd name="T69" fmla="*/ 1953491 h 2286000"/>
                  <a:gd name="T70" fmla="*/ 1548246 w 1662546"/>
                  <a:gd name="T71" fmla="*/ 1766454 h 2286000"/>
                  <a:gd name="T72" fmla="*/ 1610591 w 1662546"/>
                  <a:gd name="T73" fmla="*/ 1589809 h 2286000"/>
                  <a:gd name="T74" fmla="*/ 1631373 w 1662546"/>
                  <a:gd name="T75" fmla="*/ 1444336 h 2286000"/>
                  <a:gd name="T76" fmla="*/ 1641764 w 1662546"/>
                  <a:gd name="T77" fmla="*/ 1215736 h 2286000"/>
                  <a:gd name="T78" fmla="*/ 1662546 w 1662546"/>
                  <a:gd name="T79" fmla="*/ 1111827 h 2286000"/>
                  <a:gd name="T80" fmla="*/ 1662546 w 1662546"/>
                  <a:gd name="T81" fmla="*/ 883227 h 2286000"/>
                  <a:gd name="T82" fmla="*/ 1652155 w 1662546"/>
                  <a:gd name="T83" fmla="*/ 696191 h 2286000"/>
                  <a:gd name="T84" fmla="*/ 1620982 w 1662546"/>
                  <a:gd name="T85" fmla="*/ 613063 h 2286000"/>
                  <a:gd name="T86" fmla="*/ 1569028 w 1662546"/>
                  <a:gd name="T87" fmla="*/ 529936 h 2286000"/>
                  <a:gd name="T88" fmla="*/ 1548246 w 1662546"/>
                  <a:gd name="T89" fmla="*/ 436418 h 2286000"/>
                  <a:gd name="T90" fmla="*/ 1548246 w 1662546"/>
                  <a:gd name="T91" fmla="*/ 394854 h 2286000"/>
                  <a:gd name="T92" fmla="*/ 1548246 w 1662546"/>
                  <a:gd name="T93" fmla="*/ 311727 h 2286000"/>
                  <a:gd name="T94" fmla="*/ 1475510 w 1662546"/>
                  <a:gd name="T95" fmla="*/ 228600 h 2286000"/>
                  <a:gd name="T96" fmla="*/ 1433946 w 1662546"/>
                  <a:gd name="T97" fmla="*/ 207818 h 2286000"/>
                  <a:gd name="T98" fmla="*/ 1381991 w 1662546"/>
                  <a:gd name="T99" fmla="*/ 187036 h 2286000"/>
                  <a:gd name="T100" fmla="*/ 1319646 w 1662546"/>
                  <a:gd name="T101" fmla="*/ 187036 h 2286000"/>
                  <a:gd name="T102" fmla="*/ 1267691 w 1662546"/>
                  <a:gd name="T103" fmla="*/ 176645 h 2286000"/>
                  <a:gd name="T104" fmla="*/ 1194955 w 1662546"/>
                  <a:gd name="T105" fmla="*/ 155863 h 2286000"/>
                  <a:gd name="T106" fmla="*/ 1163782 w 1662546"/>
                  <a:gd name="T107" fmla="*/ 83127 h 2286000"/>
                  <a:gd name="T108" fmla="*/ 1049482 w 1662546"/>
                  <a:gd name="T109" fmla="*/ 41563 h 2286000"/>
                  <a:gd name="T110" fmla="*/ 914400 w 1662546"/>
                  <a:gd name="T111" fmla="*/ 10391 h 2286000"/>
                  <a:gd name="T112" fmla="*/ 810491 w 1662546"/>
                  <a:gd name="T113" fmla="*/ 0 h 2286000"/>
                  <a:gd name="T114" fmla="*/ 716973 w 1662546"/>
                  <a:gd name="T115" fmla="*/ 20781 h 2286000"/>
                  <a:gd name="T116" fmla="*/ 633846 w 1662546"/>
                  <a:gd name="T117" fmla="*/ 31172 h 22860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662546" h="2286000">
                    <a:moveTo>
                      <a:pt x="633846" y="31172"/>
                    </a:moveTo>
                    <a:lnTo>
                      <a:pt x="540328" y="62345"/>
                    </a:lnTo>
                    <a:lnTo>
                      <a:pt x="457200" y="114300"/>
                    </a:lnTo>
                    <a:lnTo>
                      <a:pt x="394855" y="155863"/>
                    </a:lnTo>
                    <a:lnTo>
                      <a:pt x="238991" y="270163"/>
                    </a:lnTo>
                    <a:lnTo>
                      <a:pt x="176646" y="415636"/>
                    </a:lnTo>
                    <a:lnTo>
                      <a:pt x="124691" y="540327"/>
                    </a:lnTo>
                    <a:lnTo>
                      <a:pt x="135082" y="748145"/>
                    </a:lnTo>
                    <a:lnTo>
                      <a:pt x="114300" y="862445"/>
                    </a:lnTo>
                    <a:lnTo>
                      <a:pt x="145473" y="945572"/>
                    </a:lnTo>
                    <a:lnTo>
                      <a:pt x="83128" y="935181"/>
                    </a:lnTo>
                    <a:lnTo>
                      <a:pt x="20782" y="945572"/>
                    </a:lnTo>
                    <a:lnTo>
                      <a:pt x="0" y="1007918"/>
                    </a:lnTo>
                    <a:lnTo>
                      <a:pt x="0" y="1205345"/>
                    </a:lnTo>
                    <a:lnTo>
                      <a:pt x="51955" y="1309254"/>
                    </a:lnTo>
                    <a:lnTo>
                      <a:pt x="103910" y="1392381"/>
                    </a:lnTo>
                    <a:lnTo>
                      <a:pt x="103910" y="1444336"/>
                    </a:lnTo>
                    <a:lnTo>
                      <a:pt x="93519" y="1506681"/>
                    </a:lnTo>
                    <a:lnTo>
                      <a:pt x="124691" y="1506681"/>
                    </a:lnTo>
                    <a:lnTo>
                      <a:pt x="155864" y="1517072"/>
                    </a:lnTo>
                    <a:lnTo>
                      <a:pt x="155864" y="1641763"/>
                    </a:lnTo>
                    <a:lnTo>
                      <a:pt x="207819" y="1766454"/>
                    </a:lnTo>
                    <a:lnTo>
                      <a:pt x="228600" y="1828800"/>
                    </a:lnTo>
                    <a:lnTo>
                      <a:pt x="311728" y="1922318"/>
                    </a:lnTo>
                    <a:lnTo>
                      <a:pt x="415637" y="2005445"/>
                    </a:lnTo>
                    <a:lnTo>
                      <a:pt x="498764" y="2067791"/>
                    </a:lnTo>
                    <a:lnTo>
                      <a:pt x="665019" y="2182091"/>
                    </a:lnTo>
                    <a:lnTo>
                      <a:pt x="810491" y="2244436"/>
                    </a:lnTo>
                    <a:lnTo>
                      <a:pt x="966355" y="2254827"/>
                    </a:lnTo>
                    <a:lnTo>
                      <a:pt x="1059873" y="2286000"/>
                    </a:lnTo>
                    <a:lnTo>
                      <a:pt x="1174173" y="2265218"/>
                    </a:lnTo>
                    <a:lnTo>
                      <a:pt x="1309255" y="2213263"/>
                    </a:lnTo>
                    <a:lnTo>
                      <a:pt x="1381991" y="2078181"/>
                    </a:lnTo>
                    <a:lnTo>
                      <a:pt x="1475510" y="1953491"/>
                    </a:lnTo>
                    <a:lnTo>
                      <a:pt x="1548246" y="1766454"/>
                    </a:lnTo>
                    <a:lnTo>
                      <a:pt x="1610591" y="1589809"/>
                    </a:lnTo>
                    <a:lnTo>
                      <a:pt x="1631373" y="1444336"/>
                    </a:lnTo>
                    <a:lnTo>
                      <a:pt x="1641764" y="1215736"/>
                    </a:lnTo>
                    <a:lnTo>
                      <a:pt x="1662546" y="1111827"/>
                    </a:lnTo>
                    <a:lnTo>
                      <a:pt x="1662546" y="883227"/>
                    </a:lnTo>
                    <a:lnTo>
                      <a:pt x="1652155" y="696191"/>
                    </a:lnTo>
                    <a:lnTo>
                      <a:pt x="1620982" y="613063"/>
                    </a:lnTo>
                    <a:lnTo>
                      <a:pt x="1569028" y="529936"/>
                    </a:lnTo>
                    <a:lnTo>
                      <a:pt x="1548246" y="436418"/>
                    </a:lnTo>
                    <a:lnTo>
                      <a:pt x="1548246" y="394854"/>
                    </a:lnTo>
                    <a:lnTo>
                      <a:pt x="1548246" y="311727"/>
                    </a:lnTo>
                    <a:lnTo>
                      <a:pt x="1475510" y="228600"/>
                    </a:lnTo>
                    <a:lnTo>
                      <a:pt x="1433946" y="207818"/>
                    </a:lnTo>
                    <a:lnTo>
                      <a:pt x="1381991" y="187036"/>
                    </a:lnTo>
                    <a:lnTo>
                      <a:pt x="1319646" y="187036"/>
                    </a:lnTo>
                    <a:lnTo>
                      <a:pt x="1267691" y="176645"/>
                    </a:lnTo>
                    <a:lnTo>
                      <a:pt x="1194955" y="155863"/>
                    </a:lnTo>
                    <a:lnTo>
                      <a:pt x="1163782" y="83127"/>
                    </a:lnTo>
                    <a:lnTo>
                      <a:pt x="1049482" y="41563"/>
                    </a:lnTo>
                    <a:lnTo>
                      <a:pt x="914400" y="10391"/>
                    </a:lnTo>
                    <a:lnTo>
                      <a:pt x="810491" y="0"/>
                    </a:lnTo>
                    <a:lnTo>
                      <a:pt x="716973" y="20781"/>
                    </a:lnTo>
                    <a:lnTo>
                      <a:pt x="633846" y="31172"/>
                    </a:lnTo>
                    <a:close/>
                  </a:path>
                </a:pathLst>
              </a:custGeom>
              <a:blipFill dpi="0" rotWithShape="1">
                <a:blip r:embed="rId14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19" name="Group 36"/>
            <p:cNvGrpSpPr>
              <a:grpSpLocks/>
            </p:cNvGrpSpPr>
            <p:nvPr/>
          </p:nvGrpSpPr>
          <p:grpSpPr bwMode="auto">
            <a:xfrm>
              <a:off x="585" y="7935"/>
              <a:ext cx="15900" cy="1890"/>
              <a:chOff x="585" y="7935"/>
              <a:chExt cx="15900" cy="1890"/>
            </a:xfrm>
          </p:grpSpPr>
          <p:pic>
            <p:nvPicPr>
              <p:cNvPr id="4133" name="Picture 6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466" t="72681" r="18402" b="10774"/>
              <a:stretch>
                <a:fillRect/>
              </a:stretch>
            </p:blipFill>
            <p:spPr bwMode="auto">
              <a:xfrm>
                <a:off x="15000" y="8686"/>
                <a:ext cx="1485" cy="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4" name="Picture 2" descr="http://www.rsc.org/learn-chemistry/content/filerepository/SPN/00/000/033/SPN00000033-S.JP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24" t="13069" r="14706" b="21909"/>
              <a:stretch>
                <a:fillRect/>
              </a:stretch>
            </p:blipFill>
            <p:spPr bwMode="auto">
              <a:xfrm>
                <a:off x="585" y="8626"/>
                <a:ext cx="1560" cy="1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WordArt 39"/>
              <p:cNvSpPr>
                <a:spLocks noChangeArrowheads="1" noChangeShapeType="1" noTextEdit="1"/>
              </p:cNvSpPr>
              <p:nvPr/>
            </p:nvSpPr>
            <p:spPr bwMode="auto">
              <a:xfrm>
                <a:off x="3047" y="7935"/>
                <a:ext cx="10320" cy="815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GB" sz="3600" kern="10" spc="0" dirty="0"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effectLst/>
                    <a:latin typeface="Eras Bold ITC" pitchFamily="34" charset="0"/>
                  </a:rPr>
                  <a:t>Irish Scientists - The First XI</a:t>
                </a:r>
              </a:p>
            </p:txBody>
          </p:sp>
          <p:sp>
            <p:nvSpPr>
              <p:cNvPr id="21" name="WordArt 40"/>
              <p:cNvSpPr>
                <a:spLocks noChangeArrowheads="1" noChangeShapeType="1" noTextEdit="1"/>
              </p:cNvSpPr>
              <p:nvPr/>
            </p:nvSpPr>
            <p:spPr bwMode="auto">
              <a:xfrm>
                <a:off x="2310" y="8991"/>
                <a:ext cx="12435" cy="815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GB" sz="3600" kern="10" spc="0" dirty="0"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solidFill>
                      <a:srgbClr val="B6DDE8"/>
                    </a:solidFill>
                    <a:effectLst/>
                    <a:latin typeface="Eras Bold ITC" pitchFamily="34" charset="0"/>
                  </a:rPr>
                  <a:t>A Project of The Newtownards Area Primary Science Cluster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733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482261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Look and Compare</a:t>
            </a:r>
          </a:p>
          <a:p>
            <a:endParaRPr lang="en-US" dirty="0"/>
          </a:p>
          <a:p>
            <a:r>
              <a:rPr lang="en-US" dirty="0"/>
              <a:t>Does how you look at someone change depending on the </a:t>
            </a:r>
            <a:r>
              <a:rPr lang="en-US" dirty="0" err="1"/>
              <a:t>colour</a:t>
            </a:r>
            <a:r>
              <a:rPr lang="en-US" dirty="0"/>
              <a:t> of the image?</a:t>
            </a:r>
          </a:p>
          <a:p>
            <a:r>
              <a:rPr lang="en-US" dirty="0"/>
              <a:t> What do you think and why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0" y="1748448"/>
            <a:ext cx="2743200" cy="1615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72511"/>
            <a:ext cx="2793623" cy="14553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768" y="3728514"/>
            <a:ext cx="2755232" cy="2187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20" y="3692419"/>
            <a:ext cx="2467408" cy="1952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4525" y="4822300"/>
            <a:ext cx="2289853" cy="17571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4525" y="1605630"/>
            <a:ext cx="2325117" cy="21228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483324" y="3774665"/>
            <a:ext cx="232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Which war photograph stands out more and shows pain and sadness?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95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6" t="72681" r="18402" b="10774"/>
          <a:stretch>
            <a:fillRect/>
          </a:stretch>
        </p:blipFill>
        <p:spPr bwMode="auto">
          <a:xfrm>
            <a:off x="228600" y="533401"/>
            <a:ext cx="1219200" cy="100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C965F1-8ECB-483F-B9F2-3893D5688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85800"/>
            <a:ext cx="7020905" cy="59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46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65C23F-DC23-47A3-891E-9D77165BF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" y="473849"/>
            <a:ext cx="6506483" cy="2838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9EA63F-5357-44A8-B438-87AD01118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3" y="3101863"/>
            <a:ext cx="6982799" cy="3124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BCD13B-D79C-409D-AC7A-E6971F4C3B5E}"/>
              </a:ext>
            </a:extLst>
          </p:cNvPr>
          <p:cNvSpPr txBox="1"/>
          <p:nvPr/>
        </p:nvSpPr>
        <p:spPr>
          <a:xfrm>
            <a:off x="228600" y="6226499"/>
            <a:ext cx="889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A video showing what happens  </a:t>
            </a:r>
            <a:r>
              <a:rPr lang="en-GB" sz="1800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hlinkClick r:id="rId4"/>
              </a:rPr>
              <a:t>https://www.youtube.com/watch?v=-BIPZm6az4I</a:t>
            </a:r>
            <a:r>
              <a:rPr lang="en-GB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972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AB733EA-EFC5-4022-A956-7B2E5EA1896D}"/>
              </a:ext>
            </a:extLst>
          </p:cNvPr>
          <p:cNvSpPr txBox="1"/>
          <p:nvPr/>
        </p:nvSpPr>
        <p:spPr>
          <a:xfrm>
            <a:off x="457200" y="914400"/>
            <a:ext cx="7772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Activity 2- Make a lava lamp at home</a:t>
            </a:r>
          </a:p>
          <a:p>
            <a:r>
              <a:rPr lang="en-GB" dirty="0">
                <a:hlinkClick r:id="rId2"/>
              </a:rPr>
              <a:t>How to make a lava lamp [DIY] – YouTube</a:t>
            </a:r>
            <a:r>
              <a:rPr lang="en-GB" dirty="0"/>
              <a:t>  with baking soda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dirty="0">
                <a:hlinkClick r:id="rId3"/>
              </a:rPr>
              <a:t>Make a Salt Lava Lamp - Mad Science - YouTube</a:t>
            </a:r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79BA7E56-99E9-4055-9271-3867597B84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54864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463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6" t="72681" r="18402" b="10774"/>
          <a:stretch>
            <a:fillRect/>
          </a:stretch>
        </p:blipFill>
        <p:spPr bwMode="auto">
          <a:xfrm>
            <a:off x="485374" y="533400"/>
            <a:ext cx="1944216" cy="160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estwindsprimary.co.uk/wp/wp-content/uploads/2015/05/WW_logo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979" y="4961945"/>
            <a:ext cx="1800200" cy="161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2399" t="7348" r="63629" b="80896"/>
          <a:stretch/>
        </p:blipFill>
        <p:spPr>
          <a:xfrm>
            <a:off x="747749" y="5481898"/>
            <a:ext cx="2088233" cy="576064"/>
          </a:xfrm>
          <a:prstGeom prst="rect">
            <a:avLst/>
          </a:prstGeom>
        </p:spPr>
      </p:pic>
      <p:pic>
        <p:nvPicPr>
          <p:cNvPr id="1030" name="Picture 6" descr="https://static.wixstatic.com/media/da3d34_1bcb188eb86f45f59c5cf8b9b5c1c8cf.jpg_srz_234_138_75_22_0.5_1.2_75_png_sr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34" y="3853384"/>
            <a:ext cx="1332148" cy="78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rwinelectrical.com/images/academy-ma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63" y="2467488"/>
            <a:ext cx="1844030" cy="88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0.gstatic.com/images?q=tbn:ANd9GcTGI6kCUd3F2XkvjP3HO6tQx9RuxRKSK3NmrutG989UdtajLl0nt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079" y="3814029"/>
            <a:ext cx="936104" cy="98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killinchyprimaryschool.co.uk/Templates/images/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20991"/>
            <a:ext cx="1683969" cy="78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45610" t="10038" r="46652" b="74240"/>
          <a:stretch/>
        </p:blipFill>
        <p:spPr>
          <a:xfrm>
            <a:off x="539552" y="2303911"/>
            <a:ext cx="1008113" cy="1152267"/>
          </a:xfrm>
          <a:prstGeom prst="rect">
            <a:avLst/>
          </a:prstGeom>
        </p:spPr>
      </p:pic>
      <p:pic>
        <p:nvPicPr>
          <p:cNvPr id="1038" name="Picture 14" descr="http://www.alexanderdicksonprimary.com/wpimages/wpf72f4fcc_05_0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079" y="2368433"/>
            <a:ext cx="930808" cy="102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lderryps.co.uk/rw_common/images/schoollogo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05" y="3565842"/>
            <a:ext cx="1405470" cy="13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ravaraproductions.com/uploads/2/4/3/9/24392039/73049778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975" y="2348199"/>
            <a:ext cx="104775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rsc.org/learn-chemistry/content/filerepository/SPN/00/000/033/SPN00000033-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44" y="4623001"/>
            <a:ext cx="1913651" cy="173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5"/>
          <p:cNvSpPr txBox="1"/>
          <p:nvPr/>
        </p:nvSpPr>
        <p:spPr>
          <a:xfrm>
            <a:off x="2435595" y="804035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Contributors:</a:t>
            </a:r>
          </a:p>
          <a:p>
            <a:r>
              <a:rPr lang="en-GB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Heather Beattie; </a:t>
            </a:r>
            <a:r>
              <a:rPr lang="en-GB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Bronagh</a:t>
            </a:r>
            <a:r>
              <a:rPr lang="en-GB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Reid; Keith Pinkerton; Helen Martin; Daniel Watson; Heather </a:t>
            </a:r>
            <a:r>
              <a:rPr lang="en-GB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Kinnier</a:t>
            </a:r>
            <a:r>
              <a:rPr lang="en-GB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; Jeff Colville; Julie </a:t>
            </a:r>
            <a:r>
              <a:rPr lang="en-GB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Balmer</a:t>
            </a:r>
            <a:r>
              <a:rPr lang="en-GB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; Lorraine Hutton; Matthew </a:t>
            </a:r>
            <a:r>
              <a:rPr lang="en-GB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Skimin</a:t>
            </a:r>
            <a:r>
              <a:rPr lang="en-GB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; John Sandford</a:t>
            </a:r>
          </a:p>
        </p:txBody>
      </p:sp>
    </p:spTree>
    <p:extLst>
      <p:ext uri="{BB962C8B-B14F-4D97-AF65-F5344CB8AC3E}">
        <p14:creationId xmlns:p14="http://schemas.microsoft.com/office/powerpoint/2010/main" val="364121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914400"/>
            <a:ext cx="8458200" cy="1470025"/>
          </a:xfrm>
        </p:spPr>
        <p:txBody>
          <a:bodyPr/>
          <a:lstStyle/>
          <a:p>
            <a:pPr algn="ctr"/>
            <a:r>
              <a:rPr lang="en-GB" dirty="0"/>
              <a:t>John Joly and his Amazing…</a:t>
            </a:r>
            <a:br>
              <a:rPr lang="en-GB" dirty="0"/>
            </a:br>
            <a:r>
              <a:rPr lang="en-GB" dirty="0"/>
              <a:t>‘Joly Colour Process’</a:t>
            </a:r>
          </a:p>
        </p:txBody>
      </p:sp>
      <p:pic>
        <p:nvPicPr>
          <p:cNvPr id="50178" name="Picture 2" descr="http://myphotographylessons.com/wp-content/uploads/2011/10/color-phot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876675"/>
            <a:ext cx="4762500" cy="2981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066800"/>
            <a:ext cx="4953000" cy="51816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GB" sz="3200" b="1" dirty="0">
                <a:solidFill>
                  <a:srgbClr val="7030A0"/>
                </a:solidFill>
                <a:latin typeface="Segoe Print" pitchFamily="2" charset="0"/>
              </a:rPr>
              <a:t>Hello there, my name is John Joly. This is a picture of me and as you can probably tell I lived a long time ago. That’s why I don’t look too ‘jolly’ in the picture. For you see, people in the olden days didn’t tend to smile for photographs!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</p:txBody>
      </p:sp>
      <p:pic>
        <p:nvPicPr>
          <p:cNvPr id="51202" name="Picture 2" descr="http://tomscctwebblog.files.wordpress.com/2014/05/17-john-jol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3265714" cy="4800600"/>
          </a:xfrm>
          <a:prstGeom prst="rect">
            <a:avLst/>
          </a:prstGeom>
          <a:noFill/>
        </p:spPr>
      </p:pic>
      <p:pic>
        <p:nvPicPr>
          <p:cNvPr id="1027" name="Picture 3" descr="C:\Users\jsandford489\AppData\Local\Microsoft\Windows\Temporary Internet Files\Content.IE5\HNBTPSOT\blockpage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4237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8229600" cy="1066800"/>
          </a:xfrm>
        </p:spPr>
        <p:txBody>
          <a:bodyPr/>
          <a:lstStyle/>
          <a:p>
            <a:r>
              <a:rPr lang="en-GB" dirty="0">
                <a:latin typeface="Segoe Print" pitchFamily="2" charset="0"/>
              </a:rPr>
              <a:t>A little bit about me…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295400"/>
            <a:ext cx="4267200" cy="5334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Segoe Print" pitchFamily="2" charset="0"/>
              </a:rPr>
              <a:t>I was born on 1</a:t>
            </a:r>
            <a:r>
              <a:rPr lang="en-GB" b="1" baseline="30000" dirty="0">
                <a:solidFill>
                  <a:schemeClr val="accent5">
                    <a:lumMod val="75000"/>
                  </a:schemeClr>
                </a:solidFill>
                <a:latin typeface="Segoe Print" pitchFamily="2" charset="0"/>
              </a:rPr>
              <a:t>st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Segoe Print" pitchFamily="2" charset="0"/>
              </a:rPr>
              <a:t> November 1875 in 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Segoe Print" pitchFamily="2" charset="0"/>
              </a:rPr>
              <a:t>Bracknagh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Segoe Print" pitchFamily="2" charset="0"/>
              </a:rPr>
              <a:t>, Co 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Segoe Print" pitchFamily="2" charset="0"/>
              </a:rPr>
              <a:t>Offally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Segoe Print" pitchFamily="2" charset="0"/>
              </a:rPr>
              <a:t> (It was called King’s County in my day).</a:t>
            </a:r>
          </a:p>
          <a:p>
            <a:pPr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Segoe Print" pitchFamily="2" charset="0"/>
              </a:rPr>
              <a:t>I studied hard at school and went to university at Trinity College in Dublin. I loved it so much that I became a Professor and worked there until I died in December 1933. During my life…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54274" name="Picture 2" descr="Bracknagh, Co. Offaly is located in Ireland">
            <a:hlinkClick r:id="rId2" tooltip="Bracknagh, Co. Offaly is located in Irelan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3810000" cy="4754882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2743200" y="2438400"/>
            <a:ext cx="21336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352800" y="3810000"/>
            <a:ext cx="1600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GB" dirty="0"/>
              <a:t>…</a:t>
            </a:r>
            <a:r>
              <a:rPr lang="en-GB" dirty="0">
                <a:latin typeface="Segoe Print" pitchFamily="2" charset="0"/>
              </a:rPr>
              <a:t>I had lots to smile about because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57" y="1209764"/>
            <a:ext cx="2971800" cy="4227576"/>
          </a:xfrm>
        </p:spPr>
        <p:txBody>
          <a:bodyPr/>
          <a:lstStyle/>
          <a:p>
            <a:pPr>
              <a:buNone/>
            </a:pPr>
            <a:r>
              <a:rPr lang="en-GB" b="1" dirty="0">
                <a:latin typeface="Segoe Print" pitchFamily="2" charset="0"/>
              </a:rPr>
              <a:t>I was a physicist and helped to develop medicines for horrible diseases.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999509" y="1143000"/>
            <a:ext cx="3048000" cy="4724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Print" pitchFamily="2" charset="0"/>
              </a:rPr>
              <a:t>I was a geologist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Print" pitchFamily="2" charset="0"/>
              </a:rPr>
              <a:t> and developed ways of telling how old rocks were and even the age of the earth.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Print" pitchFamily="2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5943600" y="1106424"/>
            <a:ext cx="3200400" cy="42275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Print" pitchFamily="2" charset="0"/>
              </a:rPr>
              <a:t>I was an inventor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Print" pitchFamily="2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Print" pitchFamily="2" charset="0"/>
              </a:rPr>
              <a:t>and invented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Print" pitchFamily="2" charset="0"/>
              </a:rPr>
              <a:t> the first practical method of colour photography! Cool or what*?!?!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Print" pitchFamily="2" charset="0"/>
            </a:endParaRPr>
          </a:p>
        </p:txBody>
      </p:sp>
      <p:pic>
        <p:nvPicPr>
          <p:cNvPr id="52226" name="Picture 2" descr="https://sp.yimg.com/xj/th?id=OIP.M91a10b87cb5240fce180b09071e0e1b5o0&amp;pid=15.1&amp;P=0&amp;w=300&amp;h=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648200"/>
            <a:ext cx="1133475" cy="1642717"/>
          </a:xfrm>
          <a:prstGeom prst="rect">
            <a:avLst/>
          </a:prstGeom>
          <a:noFill/>
        </p:spPr>
      </p:pic>
      <p:pic>
        <p:nvPicPr>
          <p:cNvPr id="52228" name="Picture 4" descr="https://sp.yimg.com/xj/th?id=OIP.Mbe307eed7f926cd452d95f0d733e559bH0&amp;pid=15.1&amp;P=0&amp;w=300&amp;h=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0475" y="5250143"/>
            <a:ext cx="1390650" cy="1399983"/>
          </a:xfrm>
          <a:prstGeom prst="rect">
            <a:avLst/>
          </a:prstGeom>
          <a:noFill/>
        </p:spPr>
      </p:pic>
      <p:pic>
        <p:nvPicPr>
          <p:cNvPr id="52230" name="Picture 6" descr="http://www.clipartheaven.com/clipart/occupations/cartoons_(a_-_l)/child_photographe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5250143"/>
            <a:ext cx="1143000" cy="160785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924800" y="5334000"/>
            <a:ext cx="9877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*unlike </a:t>
            </a:r>
          </a:p>
          <a:p>
            <a:r>
              <a:rPr lang="en-GB" dirty="0"/>
              <a:t>this </a:t>
            </a:r>
          </a:p>
          <a:p>
            <a:r>
              <a:rPr lang="en-GB" dirty="0"/>
              <a:t>picture!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r>
              <a:rPr lang="en-GB" dirty="0">
                <a:latin typeface="Segoe Print" pitchFamily="2" charset="0"/>
              </a:rPr>
              <a:t>My </a:t>
            </a:r>
            <a:r>
              <a:rPr lang="en-GB" dirty="0" err="1">
                <a:latin typeface="Segoe Print" pitchFamily="2" charset="0"/>
              </a:rPr>
              <a:t>Joly</a:t>
            </a:r>
            <a:r>
              <a:rPr lang="en-GB" dirty="0">
                <a:latin typeface="Segoe Print" pitchFamily="2" charset="0"/>
              </a:rPr>
              <a:t> Colour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4114800" cy="432511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GB" b="1" dirty="0"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I won’t bore you with the details, but to put colour into photographs back in the olden days, you had to use a special filter of different colours over the camera lens. </a:t>
            </a:r>
          </a:p>
          <a:p>
            <a:pPr>
              <a:buNone/>
            </a:pPr>
            <a:r>
              <a:rPr lang="en-GB" b="1" dirty="0"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Here is an example of a colour photograph using my colour process.</a:t>
            </a:r>
          </a:p>
        </p:txBody>
      </p:sp>
      <p:pic>
        <p:nvPicPr>
          <p:cNvPr id="53250" name="Picture 2" descr="https://tomscctwebblog.files.wordpress.com/2014/05/44-john-jo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86000"/>
            <a:ext cx="4488220" cy="3429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71800" y="6124486"/>
            <a:ext cx="5779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Segoe Print" pitchFamily="2" charset="0"/>
              </a:rPr>
              <a:t>‘OH!’ I hear you say…‘it’s not great, is it?’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229600" cy="1066800"/>
          </a:xfrm>
        </p:spPr>
        <p:txBody>
          <a:bodyPr/>
          <a:lstStyle/>
          <a:p>
            <a:r>
              <a:rPr lang="en-GB" dirty="0">
                <a:latin typeface="Segoe Print" pitchFamily="2" charset="0"/>
              </a:rPr>
              <a:t>Back in the day…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229600" cy="38862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GB" b="1" dirty="0">
                <a:latin typeface="Segoe Print" pitchFamily="2" charset="0"/>
              </a:rPr>
              <a:t>NO it wasn’t great quality and </a:t>
            </a:r>
          </a:p>
          <a:p>
            <a:pPr>
              <a:buNone/>
            </a:pPr>
            <a:endParaRPr lang="en-GB" b="1" dirty="0">
              <a:latin typeface="Segoe Print" pitchFamily="2" charset="0"/>
            </a:endParaRPr>
          </a:p>
          <a:p>
            <a:pPr>
              <a:buNone/>
            </a:pPr>
            <a:r>
              <a:rPr lang="en-GB" b="1" dirty="0">
                <a:latin typeface="Segoe Print" pitchFamily="2" charset="0"/>
              </a:rPr>
              <a:t>YES it was only available for a few years and </a:t>
            </a:r>
          </a:p>
          <a:p>
            <a:pPr>
              <a:buNone/>
            </a:pPr>
            <a:endParaRPr lang="en-GB" b="1" dirty="0">
              <a:latin typeface="Segoe Print" pitchFamily="2" charset="0"/>
            </a:endParaRPr>
          </a:p>
          <a:p>
            <a:pPr>
              <a:buNone/>
            </a:pPr>
            <a:r>
              <a:rPr lang="en-GB" b="1" dirty="0">
                <a:latin typeface="Segoe Print" pitchFamily="2" charset="0"/>
              </a:rPr>
              <a:t>YES it was quite expensive to buy the materials</a:t>
            </a:r>
          </a:p>
          <a:p>
            <a:pPr>
              <a:buNone/>
            </a:pPr>
            <a:endParaRPr lang="en-GB" b="1" dirty="0">
              <a:latin typeface="Segoe Print" pitchFamily="2" charset="0"/>
            </a:endParaRPr>
          </a:p>
          <a:p>
            <a:pPr>
              <a:buNone/>
            </a:pPr>
            <a:r>
              <a:rPr lang="en-GB" b="1" dirty="0">
                <a:latin typeface="Segoe Print" pitchFamily="2" charset="0"/>
              </a:rPr>
              <a:t>BUT ‘back in the day’ it was quite a marvellous sight to behold!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1027" name="Picture 3" descr="C:\Users\mskimin919\AppData\Local\Microsoft\Windows\Temporary Internet Files\Content.IE5\B5BUBY0V\entertainment-camera-still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6307">
            <a:off x="6451497" y="4918788"/>
            <a:ext cx="1768659" cy="176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skimin919\AppData\Local\Microsoft\Windows\Temporary Internet Files\Content.IE5\B5BUBY0V\photoapparat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5051509"/>
            <a:ext cx="1171575" cy="170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44958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60000"/>
              </a:lnSpc>
              <a:buNone/>
            </a:pPr>
            <a:r>
              <a:rPr lang="en-GB" sz="5100" b="1" dirty="0">
                <a:solidFill>
                  <a:schemeClr val="tx2"/>
                </a:solidFill>
                <a:latin typeface="Segoe Print" pitchFamily="2" charset="0"/>
              </a:rPr>
              <a:t>So remember when you are using your fancy </a:t>
            </a:r>
            <a:r>
              <a:rPr lang="en-GB" sz="5100" b="1" dirty="0" err="1">
                <a:solidFill>
                  <a:schemeClr val="tx2"/>
                </a:solidFill>
                <a:latin typeface="Segoe Print" pitchFamily="2" charset="0"/>
              </a:rPr>
              <a:t>iPads</a:t>
            </a:r>
            <a:r>
              <a:rPr lang="en-GB" sz="5100" b="1" dirty="0">
                <a:solidFill>
                  <a:schemeClr val="tx2"/>
                </a:solidFill>
                <a:latin typeface="Segoe Print" pitchFamily="2" charset="0"/>
              </a:rPr>
              <a:t> and digital cameras and all your millions of megapixels, my </a:t>
            </a:r>
            <a:r>
              <a:rPr lang="en-GB" sz="5100" b="1" dirty="0" err="1">
                <a:solidFill>
                  <a:schemeClr val="tx2"/>
                </a:solidFill>
                <a:latin typeface="Segoe Print" pitchFamily="2" charset="0"/>
              </a:rPr>
              <a:t>Joly</a:t>
            </a:r>
            <a:r>
              <a:rPr lang="en-GB" sz="5100" b="1" dirty="0">
                <a:solidFill>
                  <a:schemeClr val="tx2"/>
                </a:solidFill>
                <a:latin typeface="Segoe Print" pitchFamily="2" charset="0"/>
              </a:rPr>
              <a:t> Colour Process helped to develop photography as we know it today…and that makes me very ‘jolly’ indeed!</a:t>
            </a:r>
          </a:p>
          <a:p>
            <a:pPr>
              <a:lnSpc>
                <a:spcPct val="160000"/>
              </a:lnSpc>
            </a:pPr>
            <a:endParaRPr lang="en-GB" b="1" dirty="0">
              <a:latin typeface="Segoe Print" pitchFamily="2" charset="0"/>
            </a:endParaRPr>
          </a:p>
        </p:txBody>
      </p:sp>
      <p:pic>
        <p:nvPicPr>
          <p:cNvPr id="2051" name="Picture 3" descr="C:\Users\mskimin919\AppData\Local\Microsoft\Windows\Temporary Internet Files\Content.IE5\4FKWVWYK\maja-larsson-teknik-ipad-penna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85855"/>
            <a:ext cx="1714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skimin919\AppData\Local\Microsoft\Windows\Temporary Internet Files\Content.IE5\4FKWVWYK\2073251107_1d68d60707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38255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tomscctwebblog.files.wordpress.com/2014/05/17-john-joly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5388" y="4585855"/>
            <a:ext cx="1434935" cy="2109355"/>
          </a:xfrm>
          <a:prstGeom prst="rect">
            <a:avLst/>
          </a:prstGeom>
          <a:noFill/>
        </p:spPr>
      </p:pic>
      <p:pic>
        <p:nvPicPr>
          <p:cNvPr id="10" name="Picture 6" descr="https://sp.yimg.com/xj/th?id=OIP.M8aacbebc4b2f980bacfb3d784581a5fbH0&amp;pid=15.1&amp;P=0&amp;w=355&amp;h=16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17921">
            <a:off x="-1276803" y="4927384"/>
            <a:ext cx="537358" cy="242190"/>
          </a:xfrm>
          <a:prstGeom prst="rect">
            <a:avLst/>
          </a:prstGeom>
          <a:noFill/>
        </p:spPr>
      </p:pic>
      <p:pic>
        <p:nvPicPr>
          <p:cNvPr id="1026" name="Picture 2" descr="http://worldartsme.com/images/creepy-smile-clipart-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7269" y="5346373"/>
            <a:ext cx="451171" cy="3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515066"/>
            <a:ext cx="861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Look and Compare</a:t>
            </a:r>
          </a:p>
          <a:p>
            <a:endParaRPr lang="en-US" dirty="0"/>
          </a:p>
          <a:p>
            <a:r>
              <a:rPr lang="en-US" dirty="0"/>
              <a:t>Are the </a:t>
            </a:r>
            <a:r>
              <a:rPr lang="en-US" dirty="0" err="1"/>
              <a:t>colour</a:t>
            </a:r>
            <a:r>
              <a:rPr lang="en-US" dirty="0"/>
              <a:t> images more effective than black and white?  What do you think and why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779" y="1676400"/>
            <a:ext cx="3252819" cy="2224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779" y="4191000"/>
            <a:ext cx="3200400" cy="2378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95" y="1992394"/>
            <a:ext cx="2344144" cy="32073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5410200"/>
            <a:ext cx="4572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Get a camera at home and try to take 2 pictures of the same thing.  One in full </a:t>
            </a:r>
            <a:r>
              <a:rPr lang="en-US" dirty="0" err="1"/>
              <a:t>colour</a:t>
            </a:r>
            <a:r>
              <a:rPr lang="en-US" dirty="0"/>
              <a:t> and one in another setting.  See how different the same picture can look.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52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225</TotalTime>
  <Words>548</Words>
  <Application>Microsoft Office PowerPoint</Application>
  <PresentationFormat>On-screen Show (4:3)</PresentationFormat>
  <Paragraphs>43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Comic Sans MS</vt:lpstr>
      <vt:lpstr>Eras Bold ITC</vt:lpstr>
      <vt:lpstr>Georgia</vt:lpstr>
      <vt:lpstr>Segoe Print</vt:lpstr>
      <vt:lpstr>Trebuchet MS</vt:lpstr>
      <vt:lpstr>Wingdings 2</vt:lpstr>
      <vt:lpstr>Urban</vt:lpstr>
      <vt:lpstr>PowerPoint Presentation</vt:lpstr>
      <vt:lpstr>John Joly and his Amazing… ‘Joly Colour Process’</vt:lpstr>
      <vt:lpstr>PowerPoint Presentation</vt:lpstr>
      <vt:lpstr>A little bit about me…</vt:lpstr>
      <vt:lpstr>…I had lots to smile about because</vt:lpstr>
      <vt:lpstr>My Joly Colour Process</vt:lpstr>
      <vt:lpstr>Back in the day…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 Jolly and his Amazing ‘Joly Colour Process’</dc:title>
  <dc:creator>Daniel</dc:creator>
  <cp:lastModifiedBy>K P</cp:lastModifiedBy>
  <cp:revision>27</cp:revision>
  <dcterms:created xsi:type="dcterms:W3CDTF">2016-02-18T15:33:26Z</dcterms:created>
  <dcterms:modified xsi:type="dcterms:W3CDTF">2021-02-01T15:45:44Z</dcterms:modified>
</cp:coreProperties>
</file>