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4495-564E-4436-94C3-B80BF9980B2E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E720-6D6D-4772-BD1D-02809DF71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72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4495-564E-4436-94C3-B80BF9980B2E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E720-6D6D-4772-BD1D-02809DF71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78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4495-564E-4436-94C3-B80BF9980B2E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E720-6D6D-4772-BD1D-02809DF71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566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4495-564E-4436-94C3-B80BF9980B2E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E720-6D6D-4772-BD1D-02809DF71089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1287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4495-564E-4436-94C3-B80BF9980B2E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E720-6D6D-4772-BD1D-02809DF71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378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4495-564E-4436-94C3-B80BF9980B2E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E720-6D6D-4772-BD1D-02809DF71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4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4495-564E-4436-94C3-B80BF9980B2E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E720-6D6D-4772-BD1D-02809DF71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449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4495-564E-4436-94C3-B80BF9980B2E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E720-6D6D-4772-BD1D-02809DF71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613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4495-564E-4436-94C3-B80BF9980B2E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E720-6D6D-4772-BD1D-02809DF71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81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4495-564E-4436-94C3-B80BF9980B2E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E720-6D6D-4772-BD1D-02809DF71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88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4495-564E-4436-94C3-B80BF9980B2E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E720-6D6D-4772-BD1D-02809DF71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891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4495-564E-4436-94C3-B80BF9980B2E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E720-6D6D-4772-BD1D-02809DF71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31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4495-564E-4436-94C3-B80BF9980B2E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E720-6D6D-4772-BD1D-02809DF71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527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4495-564E-4436-94C3-B80BF9980B2E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E720-6D6D-4772-BD1D-02809DF71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6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4495-564E-4436-94C3-B80BF9980B2E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E720-6D6D-4772-BD1D-02809DF71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25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4495-564E-4436-94C3-B80BF9980B2E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E720-6D6D-4772-BD1D-02809DF71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22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4495-564E-4436-94C3-B80BF9980B2E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E720-6D6D-4772-BD1D-02809DF71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9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25A4495-564E-4436-94C3-B80BF9980B2E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FE720-6D6D-4772-BD1D-02809DF71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974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5538" y="3602038"/>
            <a:ext cx="8825658" cy="1054467"/>
          </a:xfrm>
        </p:spPr>
        <p:txBody>
          <a:bodyPr>
            <a:normAutofit fontScale="90000"/>
          </a:bodyPr>
          <a:lstStyle/>
          <a:p>
            <a:r>
              <a:rPr lang="en-GB" sz="7900" b="1" dirty="0" smtClean="0"/>
              <a:t>Stomach</a:t>
            </a:r>
            <a:endParaRPr lang="en-GB" sz="79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3462" y="5085816"/>
            <a:ext cx="8825658" cy="861420"/>
          </a:xfrm>
        </p:spPr>
        <p:txBody>
          <a:bodyPr>
            <a:normAutofit fontScale="85000" lnSpcReduction="20000"/>
          </a:bodyPr>
          <a:lstStyle/>
          <a:p>
            <a:r>
              <a:rPr lang="en-GB" sz="7200" b="1" dirty="0" smtClean="0"/>
              <a:t>Alex and Alfie</a:t>
            </a:r>
            <a:endParaRPr lang="en-GB" sz="7200" b="1" dirty="0"/>
          </a:p>
        </p:txBody>
      </p:sp>
      <p:pic>
        <p:nvPicPr>
          <p:cNvPr id="1026" name="Picture 2" descr="Stomach Facts: Lesson for Kids - Video &amp;amp; Lesson Transcript | Study.co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72"/>
            <a:ext cx="4367288" cy="327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en Your Child Has a Gastric or Duodenal Ulcer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58" y="532778"/>
            <a:ext cx="3793762" cy="306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150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What does the organ do?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90" y="1687158"/>
            <a:ext cx="5695406" cy="4195481"/>
          </a:xfrm>
        </p:spPr>
        <p:txBody>
          <a:bodyPr>
            <a:normAutofit/>
          </a:bodyPr>
          <a:lstStyle/>
          <a:p>
            <a:r>
              <a:rPr lang="en-GB" sz="4400" dirty="0" smtClean="0"/>
              <a:t>The stomach is like mixer churning and mashing together all the small balls of food.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035" y="1853248"/>
            <a:ext cx="4024896" cy="363315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43899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Where would you find the organ?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726347"/>
            <a:ext cx="5950632" cy="4622202"/>
          </a:xfrm>
        </p:spPr>
        <p:txBody>
          <a:bodyPr>
            <a:normAutofit fontScale="92500" lnSpcReduction="10000"/>
          </a:bodyPr>
          <a:lstStyle/>
          <a:p>
            <a:r>
              <a:rPr lang="en-GB" sz="6600" dirty="0" smtClean="0"/>
              <a:t>Your stomach is located in the upper part of your abdomen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380" y="1726347"/>
            <a:ext cx="4762500" cy="319087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00344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 does the organ look like?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59" y="1647969"/>
            <a:ext cx="6185762" cy="4195481"/>
          </a:xfrm>
        </p:spPr>
        <p:txBody>
          <a:bodyPr/>
          <a:lstStyle/>
          <a:p>
            <a:r>
              <a:rPr lang="en-GB" sz="6600" dirty="0" smtClean="0"/>
              <a:t>Your stomach looks likes a   hollow organ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34" y="1774242"/>
            <a:ext cx="4715692" cy="394293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6308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Are there any specific parts of the organ?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541" y="2170484"/>
            <a:ext cx="6930345" cy="4195481"/>
          </a:xfrm>
        </p:spPr>
        <p:txBody>
          <a:bodyPr/>
          <a:lstStyle/>
          <a:p>
            <a:r>
              <a:rPr lang="en-GB" sz="6600" dirty="0" smtClean="0"/>
              <a:t>Your stomach is a stretchy sack shaped like the letter J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6" y="1884237"/>
            <a:ext cx="4336869" cy="353259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256769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What system does the organ belong to?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416" y="2209672"/>
            <a:ext cx="5637122" cy="4195481"/>
          </a:xfrm>
        </p:spPr>
        <p:txBody>
          <a:bodyPr>
            <a:normAutofit fontScale="70000" lnSpcReduction="20000"/>
          </a:bodyPr>
          <a:lstStyle/>
          <a:p>
            <a:r>
              <a:rPr lang="en-GB" sz="6600" dirty="0" smtClean="0"/>
              <a:t>It is connected to the oesophagus at one end and the small </a:t>
            </a:r>
            <a:r>
              <a:rPr lang="en-GB" sz="6600" dirty="0" smtClean="0"/>
              <a:t>intestine</a:t>
            </a:r>
            <a:r>
              <a:rPr lang="en-GB" dirty="0"/>
              <a:t> </a:t>
            </a:r>
            <a:r>
              <a:rPr lang="en-GB" sz="6600" dirty="0" smtClean="0"/>
              <a:t>in Digestive </a:t>
            </a:r>
            <a:r>
              <a:rPr lang="en-GB" sz="6600" dirty="0"/>
              <a:t>S</a:t>
            </a:r>
            <a:r>
              <a:rPr lang="en-GB" sz="6600" dirty="0" smtClean="0"/>
              <a:t>ystem.</a:t>
            </a:r>
            <a:endParaRPr lang="en-GB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28" y="2209672"/>
            <a:ext cx="4165419" cy="342274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18894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b="1" dirty="0" smtClean="0"/>
              <a:t>Interesting facts on your organ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421" y="1853248"/>
            <a:ext cx="5859191" cy="4395151"/>
          </a:xfrm>
        </p:spPr>
        <p:txBody>
          <a:bodyPr>
            <a:normAutofit fontScale="62500" lnSpcReduction="20000"/>
          </a:bodyPr>
          <a:lstStyle/>
          <a:p>
            <a:r>
              <a:rPr lang="en-GB" sz="4400" dirty="0" smtClean="0"/>
              <a:t>It has some serious storage capacity.</a:t>
            </a:r>
          </a:p>
          <a:p>
            <a:r>
              <a:rPr lang="en-GB" sz="4400" dirty="0" smtClean="0"/>
              <a:t>PH balance and mucus prevent acid from corrode your stomach.</a:t>
            </a:r>
          </a:p>
          <a:p>
            <a:r>
              <a:rPr lang="en-GB" sz="4400" dirty="0" smtClean="0"/>
              <a:t>It allows you to absorb the crucial vitamin b12 out of your food. </a:t>
            </a:r>
          </a:p>
          <a:p>
            <a:r>
              <a:rPr lang="en-GB" sz="4000" dirty="0" smtClean="0"/>
              <a:t>Your stomach is one of immune system first lines of defence.  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806" y="1985554"/>
            <a:ext cx="5081451" cy="371772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46465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</TotalTime>
  <Words>155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Stomach</vt:lpstr>
      <vt:lpstr>What does the organ do?</vt:lpstr>
      <vt:lpstr>Where would you find the organ? </vt:lpstr>
      <vt:lpstr>What does the organ look like?</vt:lpstr>
      <vt:lpstr>Are there any specific parts of the organ?</vt:lpstr>
      <vt:lpstr>What system does the organ belong to?</vt:lpstr>
      <vt:lpstr>Interesting facts on your organ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Stomach</dc:title>
  <dc:creator>Alex Campbell</dc:creator>
  <cp:lastModifiedBy>Alex Campbell</cp:lastModifiedBy>
  <cp:revision>10</cp:revision>
  <dcterms:created xsi:type="dcterms:W3CDTF">2022-02-01T12:04:11Z</dcterms:created>
  <dcterms:modified xsi:type="dcterms:W3CDTF">2022-02-16T14:18:44Z</dcterms:modified>
</cp:coreProperties>
</file>