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80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2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359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751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9492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591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19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82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8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7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6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85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30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95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64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7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7C9B9-1381-44A5-AF74-F92CBEF2B346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A6E3A2-FB5D-45C0-ABA2-2E28C80BC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74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ids.kiddle.co/Pancreas" TargetMode="External"/><Relationship Id="rId7" Type="http://schemas.microsoft.com/office/2007/relationships/hdphoto" Target="../media/hdphoto2.wdp"/><Relationship Id="rId2" Type="http://schemas.openxmlformats.org/officeDocument/2006/relationships/hyperlink" Target="https://kids.kiddle.co/Bil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kids.kiddle.co/Vitamin_B12" TargetMode="External"/><Relationship Id="rId4" Type="http://schemas.openxmlformats.org/officeDocument/2006/relationships/hyperlink" Target="https://kids.kiddle.co/Enzym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8584" y="2514598"/>
            <a:ext cx="8915399" cy="2262781"/>
          </a:xfrm>
        </p:spPr>
        <p:txBody>
          <a:bodyPr/>
          <a:lstStyle/>
          <a:p>
            <a:r>
              <a:rPr lang="en-GB" dirty="0" smtClean="0"/>
              <a:t>The Small Intestine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Elizabeth and Orquidia</a:t>
            </a:r>
            <a:endParaRPr lang="en-GB" dirty="0"/>
          </a:p>
        </p:txBody>
      </p:sp>
      <p:pic>
        <p:nvPicPr>
          <p:cNvPr id="4" name="Picture 3" descr="Large Intestine Colorectal Cancer Endoscopy - Transparent Intestine Clipart  - Png Download - Full Size Clipart (#5806475) - PinClipar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41" y="679269"/>
            <a:ext cx="3291840" cy="267788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747084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</a:t>
            </a: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o</a:t>
            </a:r>
            <a:r>
              <a:rPr lang="en-GB" dirty="0" smtClean="0"/>
              <a:t>rgan </a:t>
            </a:r>
            <a:r>
              <a:rPr lang="en-GB" dirty="0"/>
              <a:t>d</a:t>
            </a:r>
            <a:r>
              <a:rPr lang="en-GB" dirty="0" smtClean="0"/>
              <a:t>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small intestine  absorbs nutrients and water from your </a:t>
            </a:r>
            <a:r>
              <a:rPr lang="en-GB" sz="3600" dirty="0" smtClean="0"/>
              <a:t>food</a:t>
            </a:r>
          </a:p>
          <a:p>
            <a:r>
              <a:rPr lang="en-GB" sz="3600" dirty="0" smtClean="0"/>
              <a:t>These nutrients are taken to the blood.</a:t>
            </a:r>
            <a:endParaRPr lang="en-GB" sz="3600" dirty="0"/>
          </a:p>
        </p:txBody>
      </p:sp>
      <p:pic>
        <p:nvPicPr>
          <p:cNvPr id="4" name="Picture 3" descr="Intestinal Atresia in Babies | Children&amp;#39;s Minnesota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595" y="4127862"/>
            <a:ext cx="3145427" cy="2338251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800695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would you find the small Intestine?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74342" cy="4351338"/>
          </a:xfrm>
        </p:spPr>
        <p:txBody>
          <a:bodyPr/>
          <a:lstStyle/>
          <a:p>
            <a:r>
              <a:rPr lang="en-GB" sz="3600" dirty="0" smtClean="0"/>
              <a:t>The small intestine runs from your stomach to your large intestine and it coiled up inside </a:t>
            </a:r>
            <a:r>
              <a:rPr lang="en-GB" sz="3600" dirty="0" smtClean="0"/>
              <a:t>abdomen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6" name="Picture 2" descr="Gastrointestinal tract and its organs | Media Asset | NIDD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19670" y="2025139"/>
            <a:ext cx="2884170" cy="395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551714" y="4484618"/>
            <a:ext cx="16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Small intestine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836138" y="4684794"/>
            <a:ext cx="1907812" cy="519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101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the small intestine look like?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6366"/>
            <a:ext cx="10515600" cy="4017736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The small intestine looks like a long pink or red tube with many folds.</a:t>
            </a:r>
            <a:endParaRPr lang="en-GB" sz="3600" dirty="0"/>
          </a:p>
        </p:txBody>
      </p:sp>
      <p:pic>
        <p:nvPicPr>
          <p:cNvPr id="4" name="Picture 3" descr="толстый кишечник ks2 Illustration - Twinkl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8" t="2241" r="26320" b="-2241"/>
          <a:stretch/>
        </p:blipFill>
        <p:spPr bwMode="auto">
          <a:xfrm>
            <a:off x="7458892" y="3192962"/>
            <a:ext cx="3604306" cy="277114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0411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759" y="154218"/>
            <a:ext cx="8911687" cy="1280890"/>
          </a:xfrm>
        </p:spPr>
        <p:txBody>
          <a:bodyPr/>
          <a:lstStyle/>
          <a:p>
            <a:r>
              <a:rPr lang="en-GB" dirty="0" smtClean="0"/>
              <a:t>Are there any specific parts of the small intestine?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594" y="1435108"/>
            <a:ext cx="8125097" cy="4665246"/>
          </a:xfrm>
        </p:spPr>
        <p:txBody>
          <a:bodyPr>
            <a:normAutofit/>
          </a:bodyPr>
          <a:lstStyle/>
          <a:p>
            <a:pPr fontAlgn="base"/>
            <a:r>
              <a:rPr lang="en-GB" dirty="0" smtClean="0"/>
              <a:t>There are three parts of the small intestine: - </a:t>
            </a:r>
          </a:p>
          <a:p>
            <a:pPr fontAlgn="base"/>
            <a:endParaRPr lang="en-GB" sz="2400" dirty="0"/>
          </a:p>
          <a:p>
            <a:pPr fontAlgn="base"/>
            <a:r>
              <a:rPr lang="en-GB" sz="2400" dirty="0" smtClean="0"/>
              <a:t>The </a:t>
            </a:r>
            <a:r>
              <a:rPr lang="en-GB" sz="2400" dirty="0"/>
              <a:t>duodenum receives </a:t>
            </a:r>
            <a:r>
              <a:rPr lang="en-GB" sz="2400" dirty="0">
                <a:hlinkClick r:id="rId2" tooltip="Bile"/>
              </a:rPr>
              <a:t>bile</a:t>
            </a:r>
            <a:r>
              <a:rPr lang="en-GB" sz="2400" dirty="0"/>
              <a:t> and juice from the </a:t>
            </a:r>
            <a:r>
              <a:rPr lang="en-GB" sz="2400" dirty="0">
                <a:hlinkClick r:id="rId3" tooltip="Pancreas"/>
              </a:rPr>
              <a:t>pancreas</a:t>
            </a:r>
            <a:r>
              <a:rPr lang="en-GB" sz="2400" dirty="0"/>
              <a:t>. It is where most digestion takes place. Secretions neutralise the stomach acidity, and </a:t>
            </a:r>
            <a:r>
              <a:rPr lang="en-GB" sz="2400" dirty="0">
                <a:hlinkClick r:id="rId4" tooltip="Enzyme"/>
              </a:rPr>
              <a:t>enzymes</a:t>
            </a:r>
            <a:r>
              <a:rPr lang="en-GB" sz="2400" dirty="0"/>
              <a:t> digest the food.</a:t>
            </a:r>
          </a:p>
          <a:p>
            <a:pPr fontAlgn="base"/>
            <a:r>
              <a:rPr lang="en-GB" sz="2400" dirty="0"/>
              <a:t>The </a:t>
            </a:r>
            <a:r>
              <a:rPr lang="en-GB" sz="2400" dirty="0" err="1"/>
              <a:t>jejenum</a:t>
            </a:r>
            <a:r>
              <a:rPr lang="en-GB" sz="2400" dirty="0"/>
              <a:t>: the products of digestion </a:t>
            </a:r>
            <a:r>
              <a:rPr lang="en-GB" sz="2400" dirty="0" smtClean="0"/>
              <a:t>are </a:t>
            </a:r>
            <a:r>
              <a:rPr lang="en-GB" sz="2400" dirty="0"/>
              <a:t>absorbed into the bloodstream here.</a:t>
            </a:r>
          </a:p>
          <a:p>
            <a:pPr fontAlgn="base"/>
            <a:r>
              <a:rPr lang="en-GB" sz="2400" dirty="0"/>
              <a:t>The ileum: absorbs </a:t>
            </a:r>
            <a:r>
              <a:rPr lang="en-GB" sz="2400" dirty="0">
                <a:hlinkClick r:id="rId5" tooltip="Vitamin B12"/>
              </a:rPr>
              <a:t>vitamin B12</a:t>
            </a:r>
            <a:r>
              <a:rPr lang="en-GB" sz="2400" dirty="0"/>
              <a:t> and </a:t>
            </a:r>
            <a:r>
              <a:rPr lang="en-GB" sz="2400" dirty="0">
                <a:hlinkClick r:id="rId2" tooltip="Bile"/>
              </a:rPr>
              <a:t>bile</a:t>
            </a:r>
            <a:r>
              <a:rPr lang="en-GB" sz="2400" dirty="0"/>
              <a:t> salts and any products of digestion which were not absorbed by the jejunum.</a:t>
            </a:r>
          </a:p>
        </p:txBody>
      </p:sp>
      <p:pic>
        <p:nvPicPr>
          <p:cNvPr id="4" name="Picture 3" descr="Large Intestine Clipart - Clipart Suggest"/>
          <p:cNvPicPr/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442" b="88372" l="10213" r="8851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62" t="7572" r="11810" b="10470"/>
          <a:stretch/>
        </p:blipFill>
        <p:spPr bwMode="auto">
          <a:xfrm>
            <a:off x="9444446" y="1561382"/>
            <a:ext cx="2233749" cy="434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4412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system does the small intestine belong to?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1751"/>
            <a:ext cx="10515600" cy="435133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small intestine belongs to the digestive system.</a:t>
            </a:r>
            <a:endParaRPr lang="en-GB" sz="3600" dirty="0"/>
          </a:p>
        </p:txBody>
      </p:sp>
      <p:pic>
        <p:nvPicPr>
          <p:cNvPr id="2050" name="Picture 2" descr="Cartoon Digestive System Images – Browse 9,764 Stock Photos, Vectors, and  Video | Adobe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28308" y="2817747"/>
            <a:ext cx="3161209" cy="328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933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Facts about the small intestine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692329" y="1946366"/>
            <a:ext cx="5277395" cy="3017519"/>
          </a:xfrm>
        </p:spPr>
        <p:txBody>
          <a:bodyPr>
            <a:normAutofit fontScale="62500" lnSpcReduction="20000"/>
          </a:bodyPr>
          <a:lstStyle/>
          <a:p>
            <a:r>
              <a:rPr lang="en-GB" sz="3600" dirty="0" smtClean="0"/>
              <a:t>The small intestine absorbs 90 per cent of your body nutrients.</a:t>
            </a:r>
          </a:p>
          <a:p>
            <a:r>
              <a:rPr lang="en-GB" sz="3600" dirty="0" smtClean="0"/>
              <a:t>The small intestine is about three times the length of your body.</a:t>
            </a:r>
          </a:p>
          <a:p>
            <a:r>
              <a:rPr lang="en-GB" sz="3600" dirty="0" smtClean="0"/>
              <a:t>The wall of the small intestine are lined with muscles that contract to push food along.</a:t>
            </a:r>
            <a:endParaRPr lang="en-GB" sz="3600" dirty="0"/>
          </a:p>
        </p:txBody>
      </p:sp>
      <p:pic>
        <p:nvPicPr>
          <p:cNvPr id="4098" name="Picture 2" descr="Why is CFC concentration in the atmosphere a greater concern than methane?  - Qu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466882" y="-10496858"/>
            <a:ext cx="3033156" cy="655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Why is CFC concentration in the atmosphere a greater concern than methane?  - Qu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074" y="1410790"/>
            <a:ext cx="4210596" cy="407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5970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242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The Small Intestine</vt:lpstr>
      <vt:lpstr>What does the organ do?</vt:lpstr>
      <vt:lpstr>Where would you find the small Intestine?</vt:lpstr>
      <vt:lpstr>What does the small intestine look like?</vt:lpstr>
      <vt:lpstr>Are there any specific parts of the small intestine?</vt:lpstr>
      <vt:lpstr>What system does the small intestine belong to?</vt:lpstr>
      <vt:lpstr>Facts about the small intestine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Small Intestine</dc:title>
  <dc:creator>Orquidia Steele-Nogueira</dc:creator>
  <cp:lastModifiedBy>Orquidia Steele-Nogueira</cp:lastModifiedBy>
  <cp:revision>9</cp:revision>
  <dcterms:created xsi:type="dcterms:W3CDTF">2022-02-01T12:04:02Z</dcterms:created>
  <dcterms:modified xsi:type="dcterms:W3CDTF">2022-02-16T14:24:21Z</dcterms:modified>
</cp:coreProperties>
</file>