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CCECFF"/>
    <a:srgbClr val="FFCCFF"/>
    <a:srgbClr val="CCFFFF"/>
    <a:srgbClr val="FF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17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1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88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3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9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4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9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7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0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5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1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EFB-A513-4B81-BB95-91C65EA6CB9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7E7F73-1CBE-4403-B54B-36C0E33A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00" y="2361112"/>
            <a:ext cx="53530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r72.cooltext.com/rendered/cooltext4045320058004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41" y="5329646"/>
            <a:ext cx="3606528" cy="7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2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organ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6150"/>
            <a:ext cx="10515600" cy="2654935"/>
          </a:xfrm>
        </p:spPr>
        <p:txBody>
          <a:bodyPr>
            <a:normAutofit fontScale="85000" lnSpcReduction="20000"/>
          </a:bodyPr>
          <a:lstStyle/>
          <a:p>
            <a:r>
              <a:rPr lang="en-GB" sz="4200" dirty="0" smtClean="0"/>
              <a:t>The Liver cleans your blood.</a:t>
            </a:r>
          </a:p>
          <a:p>
            <a:r>
              <a:rPr lang="en-GB" sz="4200" dirty="0"/>
              <a:t>It produces an important digestive liquid called bile</a:t>
            </a:r>
            <a:r>
              <a:rPr lang="en-GB" sz="4200" dirty="0" smtClean="0"/>
              <a:t>.</a:t>
            </a:r>
          </a:p>
          <a:p>
            <a:r>
              <a:rPr lang="en-GB" sz="4200" dirty="0"/>
              <a:t> It stores energy in the form of a sugar called glycogen</a:t>
            </a:r>
            <a:r>
              <a:rPr lang="en-GB" sz="4200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The liver is an organ with many functions | Lifespan.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The liver is an organ with many functions | Lifespan.io"/>
          <p:cNvSpPr>
            <a:spLocks noChangeAspect="1" noChangeArrowheads="1"/>
          </p:cNvSpPr>
          <p:nvPr/>
        </p:nvSpPr>
        <p:spPr bwMode="auto">
          <a:xfrm>
            <a:off x="3573690" y="4729934"/>
            <a:ext cx="2121716" cy="21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The Human Liver - Science Wiz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90" y="4140925"/>
            <a:ext cx="5539831" cy="23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4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would you locate the liver?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129797" cy="3880773"/>
          </a:xfrm>
        </p:spPr>
        <p:txBody>
          <a:bodyPr/>
          <a:lstStyle/>
          <a:p>
            <a:r>
              <a:rPr lang="en-GB" sz="3600" dirty="0" smtClean="0"/>
              <a:t>The liver is located in the upper abdomen.</a:t>
            </a:r>
          </a:p>
          <a:p>
            <a:r>
              <a:rPr lang="en-GB" sz="3600" dirty="0"/>
              <a:t>The entire organ is located </a:t>
            </a:r>
            <a:r>
              <a:rPr lang="en-GB" sz="3600" dirty="0" smtClean="0"/>
              <a:t>below the lungs.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074" name="Picture 2" descr="The Liver - An Amazing Organ - Gastrointestinal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463040"/>
            <a:ext cx="4715692" cy="38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5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liver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5" y="1645921"/>
            <a:ext cx="9368316" cy="470262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liver is shaped like a cone.</a:t>
            </a:r>
          </a:p>
          <a:p>
            <a:r>
              <a:rPr lang="en-GB" sz="3600" dirty="0"/>
              <a:t>T</a:t>
            </a:r>
            <a:r>
              <a:rPr lang="en-GB" sz="3600" dirty="0" smtClean="0"/>
              <a:t>he </a:t>
            </a:r>
            <a:r>
              <a:rPr lang="en-GB" sz="3600" dirty="0"/>
              <a:t>liver is a dark reddish-brown organ that weighs about 3 pounds</a:t>
            </a:r>
            <a:r>
              <a:rPr lang="en-GB" sz="3600" dirty="0" smtClean="0"/>
              <a:t>.</a:t>
            </a:r>
          </a:p>
          <a:p>
            <a:endParaRPr lang="en-GB" sz="3600" dirty="0" smtClean="0"/>
          </a:p>
        </p:txBody>
      </p:sp>
      <p:pic>
        <p:nvPicPr>
          <p:cNvPr id="5122" name="Picture 2" descr="Liver: Anatomy and Functions | Johns Hopkin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0" y="3618412"/>
            <a:ext cx="6335484" cy="29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3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783"/>
            <a:ext cx="8596668" cy="1320800"/>
          </a:xfrm>
        </p:spPr>
        <p:txBody>
          <a:bodyPr/>
          <a:lstStyle/>
          <a:p>
            <a:r>
              <a:rPr lang="en-GB" dirty="0" smtClean="0"/>
              <a:t>Are there any specific parts of the liver?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46" y="1037183"/>
            <a:ext cx="8596668" cy="400507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liver has two main parts called lobes.</a:t>
            </a:r>
          </a:p>
          <a:p>
            <a:r>
              <a:rPr lang="en-GB" sz="3600" dirty="0"/>
              <a:t>The liver consists of four </a:t>
            </a:r>
            <a:r>
              <a:rPr lang="en-GB" sz="3600" dirty="0" smtClean="0"/>
              <a:t>lobes</a:t>
            </a:r>
            <a:r>
              <a:rPr lang="en-GB" sz="3600" dirty="0"/>
              <a:t> the larger right lobe and left </a:t>
            </a:r>
            <a:r>
              <a:rPr lang="en-GB" sz="3600" dirty="0" smtClean="0"/>
              <a:t>lobe</a:t>
            </a:r>
            <a:r>
              <a:rPr lang="en-GB" sz="3600" dirty="0"/>
              <a:t>.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The </a:t>
            </a:r>
            <a:r>
              <a:rPr lang="en-GB" sz="3600" dirty="0"/>
              <a:t>smaller </a:t>
            </a:r>
            <a:r>
              <a:rPr lang="en-GB" sz="3600" dirty="0" smtClean="0"/>
              <a:t>caudate lobe and quadrate lobe.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2340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59" y="-294071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system does the organ belong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89" y="1193937"/>
            <a:ext cx="9145834" cy="388077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liver belongs to the </a:t>
            </a:r>
            <a:r>
              <a:rPr lang="en-GB" sz="3600" dirty="0"/>
              <a:t>D</a:t>
            </a:r>
            <a:r>
              <a:rPr lang="en-GB" sz="3600" dirty="0" smtClean="0"/>
              <a:t>igestive </a:t>
            </a:r>
            <a:r>
              <a:rPr lang="en-GB" sz="3600" dirty="0"/>
              <a:t>S</a:t>
            </a:r>
            <a:r>
              <a:rPr lang="en-GB" sz="3600" dirty="0" smtClean="0"/>
              <a:t>ystem</a:t>
            </a:r>
            <a:r>
              <a:rPr lang="en-GB" sz="3600" dirty="0" smtClean="0"/>
              <a:t>.</a:t>
            </a:r>
          </a:p>
          <a:p>
            <a:r>
              <a:rPr lang="en-GB" sz="3600" dirty="0"/>
              <a:t>The </a:t>
            </a:r>
            <a:r>
              <a:rPr lang="en-GB" sz="3600" dirty="0" smtClean="0"/>
              <a:t>liver also </a:t>
            </a:r>
            <a:r>
              <a:rPr lang="en-GB" sz="3600" dirty="0"/>
              <a:t>belongs to </a:t>
            </a:r>
            <a:r>
              <a:rPr lang="en-GB" sz="3600" dirty="0" smtClean="0"/>
              <a:t>the </a:t>
            </a:r>
            <a:r>
              <a:rPr lang="en-GB" sz="3600" dirty="0" smtClean="0"/>
              <a:t>Gastrointestinal </a:t>
            </a:r>
            <a:r>
              <a:rPr lang="en-GB" sz="3600" dirty="0"/>
              <a:t>S</a:t>
            </a:r>
            <a:r>
              <a:rPr lang="en-GB" sz="3600" dirty="0" smtClean="0"/>
              <a:t>ystem</a:t>
            </a:r>
            <a:r>
              <a:rPr lang="en-GB" sz="3600" dirty="0"/>
              <a:t>. </a:t>
            </a:r>
          </a:p>
        </p:txBody>
      </p:sp>
      <p:pic>
        <p:nvPicPr>
          <p:cNvPr id="4098" name="Picture 2" descr="Liver - Transplant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29" y="3794931"/>
            <a:ext cx="6101533" cy="25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9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722811"/>
          </a:xfrm>
        </p:spPr>
        <p:txBody>
          <a:bodyPr/>
          <a:lstStyle/>
          <a:p>
            <a:r>
              <a:rPr lang="en-GB" dirty="0" smtClean="0"/>
              <a:t>Interesting facts about the liver.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09" y="1076372"/>
            <a:ext cx="8976117" cy="2019525"/>
          </a:xfrm>
        </p:spPr>
        <p:txBody>
          <a:bodyPr>
            <a:noAutofit/>
          </a:bodyPr>
          <a:lstStyle/>
          <a:p>
            <a:r>
              <a:rPr lang="en-GB" sz="3600" dirty="0" smtClean="0"/>
              <a:t>10% of our liver is made up of fat.</a:t>
            </a:r>
          </a:p>
          <a:p>
            <a:r>
              <a:rPr lang="en-GB" sz="3600" dirty="0" smtClean="0"/>
              <a:t>The liver is the second largest organ.</a:t>
            </a:r>
          </a:p>
          <a:p>
            <a:r>
              <a:rPr lang="en-GB" sz="3600" dirty="0"/>
              <a:t>There are up to 500 functions that the liver is believed to be responsible for in the human body</a:t>
            </a:r>
            <a:r>
              <a:rPr lang="en-GB" sz="3600" dirty="0" smtClean="0"/>
              <a:t>.</a:t>
            </a:r>
          </a:p>
          <a:p>
            <a:r>
              <a:rPr lang="en-GB" sz="3600" dirty="0"/>
              <a:t>The liver works with the kidneys to filter out toxins and waste from the blood</a:t>
            </a:r>
            <a:r>
              <a:rPr lang="en-GB" sz="3600" dirty="0" smtClean="0"/>
              <a:t>.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9320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218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What does the organ do?</vt:lpstr>
      <vt:lpstr>Where would you locate the liver?</vt:lpstr>
      <vt:lpstr>What does the liver look like?</vt:lpstr>
      <vt:lpstr>Are there any specific parts of the liver?</vt:lpstr>
      <vt:lpstr> What system does the organ belong to?</vt:lpstr>
      <vt:lpstr>Interesting facts about the liver.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Liver Organ</dc:title>
  <dc:creator>Emma Leacock</dc:creator>
  <cp:lastModifiedBy>Aimee McCarroll</cp:lastModifiedBy>
  <cp:revision>10</cp:revision>
  <dcterms:created xsi:type="dcterms:W3CDTF">2022-02-01T11:56:33Z</dcterms:created>
  <dcterms:modified xsi:type="dcterms:W3CDTF">2022-02-16T14:15:57Z</dcterms:modified>
</cp:coreProperties>
</file>