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6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2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1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32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9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1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1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5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3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5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3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6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1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2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D7F385-8764-4101-BA19-7CD15A1586A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B9-7E38-4097-BCF1-D4D0C186A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7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Lungs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Daisy-Lee and Courtney  </a:t>
            </a:r>
            <a:endParaRPr lang="en-GB" dirty="0"/>
          </a:p>
        </p:txBody>
      </p:sp>
      <p:pic>
        <p:nvPicPr>
          <p:cNvPr id="1026" name="Picture 2" descr="Large-Scale Genetic Study Sheds Light on Lung Cancer | National Institutes  of Health (NIH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7" y="220526"/>
            <a:ext cx="4089461" cy="28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Lung Cancer? | C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9" y="3650753"/>
            <a:ext cx="387096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06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+mn-lt"/>
              </a:rPr>
              <a:t>What do the lungs do?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577" y="1793485"/>
            <a:ext cx="7698356" cy="4734315"/>
          </a:xfrm>
        </p:spPr>
        <p:txBody>
          <a:bodyPr>
            <a:normAutofit fontScale="25000" lnSpcReduction="20000"/>
          </a:bodyPr>
          <a:lstStyle/>
          <a:p>
            <a:r>
              <a:rPr lang="en-GB" sz="16600" dirty="0" smtClean="0"/>
              <a:t>Your lungs move fresh air into your body while removing the waste gases.</a:t>
            </a:r>
          </a:p>
          <a:p>
            <a:r>
              <a:rPr lang="en-GB" sz="16600" dirty="0" smtClean="0"/>
              <a:t>Your lungs protect your airways from harmful substances and irritants.</a:t>
            </a:r>
          </a:p>
          <a:p>
            <a:endParaRPr lang="en-GB" sz="4000" dirty="0" smtClean="0"/>
          </a:p>
          <a:p>
            <a:endParaRPr lang="en-GB" dirty="0"/>
          </a:p>
        </p:txBody>
      </p:sp>
      <p:pic>
        <p:nvPicPr>
          <p:cNvPr id="1030" name="Picture 6" descr="Lung Anatomy, Function, and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99" y="1950503"/>
            <a:ext cx="2563553" cy="30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5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43" y="3568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+mn-lt"/>
              </a:rPr>
              <a:t>Where can you find your Lungs ?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97982" cy="3727277"/>
          </a:xfrm>
        </p:spPr>
        <p:txBody>
          <a:bodyPr>
            <a:normAutofit fontScale="85000" lnSpcReduction="10000"/>
          </a:bodyPr>
          <a:lstStyle/>
          <a:p>
            <a:r>
              <a:rPr lang="en-GB" sz="5400" dirty="0" smtClean="0"/>
              <a:t>Your lungs are located in your chest.</a:t>
            </a:r>
          </a:p>
          <a:p>
            <a:r>
              <a:rPr lang="en-GB" sz="5400" dirty="0" smtClean="0"/>
              <a:t>The left Lung is smaller than the right lung to make room for the heart.</a:t>
            </a:r>
            <a:endParaRPr lang="en-GB" sz="5400" dirty="0"/>
          </a:p>
        </p:txBody>
      </p:sp>
      <p:pic>
        <p:nvPicPr>
          <p:cNvPr id="2050" name="Picture 2" descr="lungs vector on white background 188561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86" y="1825625"/>
            <a:ext cx="2404745" cy="24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>
                <a:latin typeface="+mn-lt"/>
              </a:rPr>
              <a:t>What do your Lungs look like?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2629" cy="4034848"/>
          </a:xfrm>
        </p:spPr>
        <p:txBody>
          <a:bodyPr>
            <a:normAutofit/>
          </a:bodyPr>
          <a:lstStyle/>
          <a:p>
            <a:r>
              <a:rPr lang="en-GB" sz="5400" dirty="0" smtClean="0"/>
              <a:t>Your Lungs are pink, squishy and flexible.</a:t>
            </a:r>
          </a:p>
          <a:p>
            <a:r>
              <a:rPr lang="en-GB" sz="5400" dirty="0" smtClean="0"/>
              <a:t>Your lungs feel like soft and squishy sponges.</a:t>
            </a:r>
            <a:endParaRPr lang="en-GB" sz="5400" dirty="0"/>
          </a:p>
        </p:txBody>
      </p:sp>
      <p:pic>
        <p:nvPicPr>
          <p:cNvPr id="3074" name="Picture 2" descr="Human lungs icon in cartoon style Stock Vector Image by ©ylivdesign  #113674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36" y="4172989"/>
            <a:ext cx="2535380" cy="23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7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>Are there any specific parts of the Lungs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825" y="2399202"/>
            <a:ext cx="5715369" cy="2879380"/>
          </a:xfrm>
        </p:spPr>
        <p:txBody>
          <a:bodyPr>
            <a:normAutofit fontScale="77500" lnSpcReduction="20000"/>
          </a:bodyPr>
          <a:lstStyle/>
          <a:p>
            <a:r>
              <a:rPr lang="en-GB" sz="5400" b="1" dirty="0" smtClean="0"/>
              <a:t>Your </a:t>
            </a:r>
            <a:r>
              <a:rPr lang="en-GB" sz="5400" b="1" dirty="0" smtClean="0">
                <a:solidFill>
                  <a:srgbClr val="FF0000"/>
                </a:solidFill>
              </a:rPr>
              <a:t>voice box </a:t>
            </a:r>
            <a:r>
              <a:rPr lang="en-GB" sz="5400" b="1" dirty="0" smtClean="0"/>
              <a:t>, your </a:t>
            </a:r>
            <a:r>
              <a:rPr lang="en-GB" sz="5400" b="1" dirty="0" smtClean="0">
                <a:solidFill>
                  <a:srgbClr val="FF0000"/>
                </a:solidFill>
              </a:rPr>
              <a:t>Bronchial</a:t>
            </a:r>
            <a:r>
              <a:rPr lang="en-GB" sz="5400" b="1" dirty="0" smtClean="0"/>
              <a:t> </a:t>
            </a:r>
            <a:r>
              <a:rPr lang="en-GB" sz="5400" b="1" dirty="0" smtClean="0">
                <a:solidFill>
                  <a:srgbClr val="FF0000"/>
                </a:solidFill>
              </a:rPr>
              <a:t>tubes</a:t>
            </a:r>
            <a:r>
              <a:rPr lang="en-GB" sz="5400" b="1" dirty="0"/>
              <a:t> </a:t>
            </a:r>
            <a:r>
              <a:rPr lang="en-GB" sz="5400" b="1" dirty="0" smtClean="0"/>
              <a:t>, your </a:t>
            </a:r>
            <a:r>
              <a:rPr lang="en-GB" sz="5400" b="1" dirty="0" smtClean="0">
                <a:solidFill>
                  <a:srgbClr val="FF0000"/>
                </a:solidFill>
              </a:rPr>
              <a:t>Air sacs </a:t>
            </a:r>
            <a:r>
              <a:rPr lang="en-GB" sz="5400" b="1" dirty="0" smtClean="0"/>
              <a:t>and your </a:t>
            </a:r>
            <a:r>
              <a:rPr lang="en-GB" sz="5400" b="1" dirty="0" smtClean="0">
                <a:solidFill>
                  <a:srgbClr val="FF0000"/>
                </a:solidFill>
              </a:rPr>
              <a:t>wind pipe </a:t>
            </a:r>
            <a:r>
              <a:rPr lang="en-GB" sz="5400" b="1" dirty="0" smtClean="0"/>
              <a:t>are in your Lungs.</a:t>
            </a:r>
          </a:p>
          <a:p>
            <a:pPr marL="0" indent="0">
              <a:buNone/>
            </a:pPr>
            <a:endParaRPr lang="en-GB" sz="5400" b="1" dirty="0"/>
          </a:p>
        </p:txBody>
      </p:sp>
      <p:pic>
        <p:nvPicPr>
          <p:cNvPr id="1026" name="Picture 2" descr="Human Lungs Coloring Page - Free Printable Coloring Pages for K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0" y="3213464"/>
            <a:ext cx="337139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29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What system does your lungs belong to 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" y="2085975"/>
            <a:ext cx="10515600" cy="4351338"/>
          </a:xfrm>
        </p:spPr>
        <p:txBody>
          <a:bodyPr/>
          <a:lstStyle/>
          <a:p>
            <a:r>
              <a:rPr lang="en-GB" sz="4800" dirty="0" smtClean="0"/>
              <a:t>Your lungs belong to the Respiratory system.</a:t>
            </a:r>
          </a:p>
          <a:p>
            <a:endParaRPr lang="en-GB" sz="4800" dirty="0"/>
          </a:p>
          <a:p>
            <a:endParaRPr lang="en-GB" dirty="0"/>
          </a:p>
        </p:txBody>
      </p:sp>
      <p:pic>
        <p:nvPicPr>
          <p:cNvPr id="1026" name="Picture 2" descr="Lung Anatomy, Function, and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5" y="3142894"/>
            <a:ext cx="4956317" cy="31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0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Interesting facts about your Lungs.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You breathe an average of 13 pints per minute through your Lungs.</a:t>
            </a:r>
          </a:p>
          <a:p>
            <a:r>
              <a:rPr lang="en-GB" sz="3200" dirty="0" smtClean="0"/>
              <a:t>With healthy lungs you will breathe about 2,900 gallons of air every 24 hours.</a:t>
            </a:r>
          </a:p>
          <a:p>
            <a:r>
              <a:rPr lang="en-GB" sz="3200" dirty="0" smtClean="0"/>
              <a:t>Your Lungs are about the size of a big bucket.</a:t>
            </a:r>
          </a:p>
          <a:p>
            <a:r>
              <a:rPr lang="en-GB" sz="3200" dirty="0" smtClean="0"/>
              <a:t>Without mucus your lungs would dry out.</a:t>
            </a:r>
            <a:endParaRPr lang="en-GB" sz="3200" dirty="0"/>
          </a:p>
        </p:txBody>
      </p:sp>
      <p:pic>
        <p:nvPicPr>
          <p:cNvPr id="2050" name="Picture 2" descr="How COVID 19 affects your lungs | Edward-Elmhurst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1" y="3545614"/>
            <a:ext cx="2155372" cy="26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192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The Lungs</vt:lpstr>
      <vt:lpstr>What do the lungs do?</vt:lpstr>
      <vt:lpstr>Where can you find your Lungs ?</vt:lpstr>
      <vt:lpstr>What do your Lungs look like?</vt:lpstr>
      <vt:lpstr>Are there any specific parts of the Lungs ?</vt:lpstr>
      <vt:lpstr>What system does your lungs belong to ?</vt:lpstr>
      <vt:lpstr>Interesting facts about your Lungs.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Lungs</dc:title>
  <dc:creator>Daisy-Lee Anderson</dc:creator>
  <cp:lastModifiedBy>Daisy-Lee Anderson</cp:lastModifiedBy>
  <cp:revision>11</cp:revision>
  <dcterms:created xsi:type="dcterms:W3CDTF">2022-02-01T12:02:09Z</dcterms:created>
  <dcterms:modified xsi:type="dcterms:W3CDTF">2022-02-16T14:23:00Z</dcterms:modified>
</cp:coreProperties>
</file>