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" y="88514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6131687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Beef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Chinese style veg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/>
          </a:p>
          <a:p>
            <a:pPr algn="l"/>
            <a:r>
              <a:rPr lang="en-GB" sz="1000" b="1" dirty="0"/>
              <a:t>Shortbread &amp; fruit </a:t>
            </a:r>
            <a:endParaRPr lang="en-GB" sz="1000" b="1" i="0" u="none" strike="noStrike" dirty="0"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94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  <a:r>
              <a:rPr lang="en-GB" sz="1050" b="1" dirty="0">
                <a:solidFill>
                  <a:srgbClr val="1A2C4B"/>
                </a:solidFill>
              </a:rPr>
              <a:t>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Pasta </a:t>
            </a: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Chicken Goujon Wrap with </a:t>
            </a:r>
            <a:r>
              <a:rPr lang="en-GB" sz="1050" b="1" dirty="0">
                <a:solidFill>
                  <a:srgbClr val="1A2C4B"/>
                </a:solidFill>
              </a:rPr>
              <a:t>Sweet chilli dip,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 Mashed Potato,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Sweetcorn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Chocolate Chip Cookie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5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Mashed / Roasties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Carrots &amp; Cauliflower 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Salmon &amp; Creamy Tomato Pasta</a:t>
            </a:r>
          </a:p>
          <a:p>
            <a:r>
              <a:rPr lang="en-GB" sz="1050" b="1" dirty="0">
                <a:solidFill>
                  <a:srgbClr val="1A2C4B"/>
                </a:solidFill>
              </a:rPr>
              <a:t>Carrots &amp; Cauliflower 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Raspberry Sponge </a:t>
            </a:r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304416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Golden Crumbed Fish Fingers,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Beans 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50" b="1" i="0" u="none" strike="noStrike" dirty="0">
                <a:solidFill>
                  <a:srgbClr val="1A2C4B"/>
                </a:solidFill>
                <a:effectLst/>
              </a:rPr>
              <a:t>Homemade Margherita Pizza,</a:t>
            </a: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Chips &amp; Beans</a:t>
            </a:r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50" b="1" dirty="0">
              <a:solidFill>
                <a:srgbClr val="91B23B"/>
              </a:solidFill>
            </a:endParaRPr>
          </a:p>
          <a:p>
            <a:pPr algn="l"/>
            <a:r>
              <a:rPr lang="en-GB" sz="105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5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50" b="1" dirty="0">
                <a:solidFill>
                  <a:srgbClr val="1A2C4B"/>
                </a:solidFill>
              </a:rPr>
              <a:t>Raspberry Jelly &amp; Two Fruits</a:t>
            </a:r>
            <a:endParaRPr lang="en-GB" sz="105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</a:t>
            </a:r>
            <a:r>
              <a:rPr lang="en-GB" sz="1000" b="1" dirty="0">
                <a:solidFill>
                  <a:srgbClr val="1A2C4B"/>
                </a:solidFill>
              </a:rPr>
              <a:t>or Veggie Dog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dirty="0">
              <a:solidFill>
                <a:srgbClr val="797B84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 Potato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</a:t>
            </a:r>
            <a:r>
              <a:rPr lang="en-GB" sz="1000" b="1" dirty="0">
                <a:solidFill>
                  <a:srgbClr val="1A2C4B"/>
                </a:solidFill>
              </a:rPr>
              <a:t>n the cob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</a:t>
            </a:r>
            <a:r>
              <a:rPr lang="en-GB" sz="1000" b="1" dirty="0">
                <a:solidFill>
                  <a:srgbClr val="1A2C4B"/>
                </a:solidFill>
              </a:rPr>
              <a:t>tcorn 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Yoghurt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6137621" y="2123375"/>
            <a:ext cx="17052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Cake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Baton Carrots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62953" y="2128749"/>
            <a:ext cx="17641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Rice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Carrots 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Lemon Cake &amp; Custard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57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8012243" y="2123374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Goujons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dirty="0">
              <a:solidFill>
                <a:srgbClr val="92D050"/>
              </a:solidFill>
            </a:endParaRPr>
          </a:p>
          <a:p>
            <a:pPr algn="l"/>
            <a:r>
              <a:rPr lang="en-GB" sz="1000" b="1" dirty="0">
                <a:solidFill>
                  <a:srgbClr val="92D050"/>
                </a:solidFill>
              </a:rPr>
              <a:t>Or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Sausages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Potato with Tuna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5974090" y="2184930"/>
            <a:ext cx="172843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a Tomato &amp; Basil Sauce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Rice </a:t>
            </a:r>
            <a:r>
              <a:rPr lang="en-GB" sz="1000" b="1" i="0" u="none" strike="noStrike" dirty="0" err="1">
                <a:solidFill>
                  <a:srgbClr val="002060"/>
                </a:solidFill>
                <a:effectLst/>
              </a:rPr>
              <a:t>Krsipie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</a:t>
            </a:r>
            <a:r>
              <a:rPr lang="en-GB" sz="1000" b="1" i="0" u="none" strike="noStrike" dirty="0" err="1">
                <a:solidFill>
                  <a:srgbClr val="002060"/>
                </a:solidFill>
                <a:effectLst/>
              </a:rPr>
              <a:t>Sq</a:t>
            </a:r>
            <a:r>
              <a:rPr lang="en-GB" sz="1000" b="1" i="0" u="none" strike="noStrike" dirty="0">
                <a:solidFill>
                  <a:srgbClr val="002060"/>
                </a:solidFill>
                <a:effectLst/>
              </a:rPr>
              <a:t> &amp; Fruit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Gammon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Broccoli &amp; Cauliflowe</a:t>
            </a:r>
            <a:r>
              <a:rPr lang="en-GB" sz="1000" b="1" dirty="0">
                <a:solidFill>
                  <a:srgbClr val="1A2C4B"/>
                </a:solidFill>
              </a:rPr>
              <a:t>r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Potato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</a:t>
            </a:r>
            <a:r>
              <a:rPr lang="en-GB" sz="1000" b="1" dirty="0">
                <a:solidFill>
                  <a:srgbClr val="1A2C4B"/>
                </a:solidFill>
              </a:rPr>
              <a:t>Toffee Sauce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2203474" y="2184930"/>
            <a:ext cx="1733633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Wedges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Peas &amp; 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 err="1">
                <a:solidFill>
                  <a:srgbClr val="1A2C4B"/>
                </a:solidFill>
              </a:rPr>
              <a:t>Flakemeal</a:t>
            </a:r>
            <a:r>
              <a:rPr lang="en-GB" sz="1000" b="1" dirty="0">
                <a:solidFill>
                  <a:srgbClr val="1A2C4B"/>
                </a:solidFill>
              </a:rPr>
              <a:t> Biscuit &amp; Fruit </a:t>
            </a:r>
          </a:p>
          <a:p>
            <a:endParaRPr lang="en-GB" sz="1000" b="1" dirty="0">
              <a:solidFill>
                <a:srgbClr val="1A2C4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303826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Golden Crumbed Fish Fingers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Beans 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Creamy Chicken &amp; Broccoli Pasta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Yoghurt &amp; Fruit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Spaghetti Hoops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Flatbread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80048" y="2048042"/>
            <a:ext cx="1720045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Potatoes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Lasagne,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Garlic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Fruit Salad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dirty="0">
                <a:solidFill>
                  <a:srgbClr val="1A2C4B"/>
                </a:solidFill>
              </a:rPr>
              <a:t>Roast Chicken Dinner,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Stuffing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Gravy 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Mashed / Roasties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</a:p>
          <a:p>
            <a:r>
              <a:rPr lang="en-GB" sz="1000" b="1" dirty="0">
                <a:solidFill>
                  <a:srgbClr val="1A2C4B"/>
                </a:solidFill>
              </a:rPr>
              <a:t>Sweetcorn &amp; Broccoli 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210791" y="2124987"/>
            <a:ext cx="17200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Naan Bread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BBQ Pulled Pork Pizza Wrap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Wedges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Peas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Yoghurt &amp; Fruit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</a:t>
            </a:r>
            <a:r>
              <a:rPr lang="en-GB" sz="1000" b="1" dirty="0">
                <a:solidFill>
                  <a:srgbClr val="1A2C4B"/>
                </a:solidFill>
              </a:rPr>
              <a:t>/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Bean Burger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Chips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Chips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Ice cream &amp; Fruit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</TotalTime>
  <Words>748</Words>
  <Application>Microsoft Office PowerPoint</Application>
  <PresentationFormat>A4 Paper (210x297 mm)</PresentationFormat>
  <Paragraphs>455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E Robb</cp:lastModifiedBy>
  <cp:revision>9</cp:revision>
  <dcterms:created xsi:type="dcterms:W3CDTF">2023-06-15T15:32:02Z</dcterms:created>
  <dcterms:modified xsi:type="dcterms:W3CDTF">2024-03-21T15:18:48Z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